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71" r:id="rId3"/>
    <p:sldId id="282" r:id="rId4"/>
    <p:sldId id="272" r:id="rId5"/>
    <p:sldId id="273" r:id="rId6"/>
    <p:sldId id="266" r:id="rId7"/>
    <p:sldId id="268" r:id="rId8"/>
    <p:sldId id="267" r:id="rId9"/>
    <p:sldId id="265" r:id="rId10"/>
    <p:sldId id="276" r:id="rId11"/>
    <p:sldId id="275" r:id="rId12"/>
    <p:sldId id="277" r:id="rId13"/>
    <p:sldId id="278" r:id="rId14"/>
    <p:sldId id="279" r:id="rId15"/>
    <p:sldId id="283" r:id="rId16"/>
    <p:sldId id="264"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55A"/>
    <a:srgbClr val="C1181C"/>
    <a:srgbClr val="2BA476"/>
    <a:srgbClr val="B2B2BF"/>
    <a:srgbClr val="5D7DBE"/>
    <a:srgbClr val="2C2C2A"/>
    <a:srgbClr val="F5F3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50"/>
    <p:restoredTop sz="70822"/>
  </p:normalViewPr>
  <p:slideViewPr>
    <p:cSldViewPr snapToGrid="0">
      <p:cViewPr varScale="1">
        <p:scale>
          <a:sx n="83" d="100"/>
          <a:sy n="83" d="100"/>
        </p:scale>
        <p:origin x="2744" y="200"/>
      </p:cViewPr>
      <p:guideLst/>
    </p:cSldViewPr>
  </p:slideViewPr>
  <p:notesTextViewPr>
    <p:cViewPr>
      <p:scale>
        <a:sx n="1" d="1"/>
        <a:sy n="1" d="1"/>
      </p:scale>
      <p:origin x="0" y="0"/>
    </p:cViewPr>
  </p:notesTextViewPr>
  <p:notesViewPr>
    <p:cSldViewPr snapToGrid="0">
      <p:cViewPr varScale="1">
        <p:scale>
          <a:sx n="96" d="100"/>
          <a:sy n="96" d="100"/>
        </p:scale>
        <p:origin x="460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565EE1-0A85-43D6-98AF-DFEEF0BFF2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7F12D741-4A87-418C-9627-800218F26163}">
      <dgm:prSet/>
      <dgm:spPr/>
      <dgm:t>
        <a:bodyPr/>
        <a:lstStyle/>
        <a:p>
          <a:r>
            <a:rPr lang="en-US"/>
            <a:t>Unterricht</a:t>
          </a:r>
        </a:p>
      </dgm:t>
    </dgm:pt>
    <dgm:pt modelId="{730AF2E3-FDD4-42C9-8D05-32D281C3B056}" type="parTrans" cxnId="{7399AC32-A1BF-4850-8383-C0348AE03180}">
      <dgm:prSet/>
      <dgm:spPr/>
      <dgm:t>
        <a:bodyPr/>
        <a:lstStyle/>
        <a:p>
          <a:endParaRPr lang="en-US"/>
        </a:p>
      </dgm:t>
    </dgm:pt>
    <dgm:pt modelId="{725A4760-F298-4877-B97E-8252F14F545E}" type="sibTrans" cxnId="{7399AC32-A1BF-4850-8383-C0348AE03180}">
      <dgm:prSet/>
      <dgm:spPr/>
      <dgm:t>
        <a:bodyPr/>
        <a:lstStyle/>
        <a:p>
          <a:endParaRPr lang="en-US"/>
        </a:p>
      </dgm:t>
    </dgm:pt>
    <dgm:pt modelId="{11E10132-0475-4EFF-9E54-C868D485558B}">
      <dgm:prSet/>
      <dgm:spPr/>
      <dgm:t>
        <a:bodyPr/>
        <a:lstStyle/>
        <a:p>
          <a:r>
            <a:rPr lang="en-US"/>
            <a:t>Bewertung</a:t>
          </a:r>
        </a:p>
      </dgm:t>
    </dgm:pt>
    <dgm:pt modelId="{A0E9C072-CB28-4E0C-B3FC-1FEF403DE21A}" type="parTrans" cxnId="{D15A2568-CD35-4C52-A8D4-0087B2431651}">
      <dgm:prSet/>
      <dgm:spPr/>
      <dgm:t>
        <a:bodyPr/>
        <a:lstStyle/>
        <a:p>
          <a:endParaRPr lang="en-US"/>
        </a:p>
      </dgm:t>
    </dgm:pt>
    <dgm:pt modelId="{6763358E-2A7A-4E68-8514-75948C364DC8}" type="sibTrans" cxnId="{D15A2568-CD35-4C52-A8D4-0087B2431651}">
      <dgm:prSet/>
      <dgm:spPr/>
      <dgm:t>
        <a:bodyPr/>
        <a:lstStyle/>
        <a:p>
          <a:endParaRPr lang="en-US"/>
        </a:p>
      </dgm:t>
    </dgm:pt>
    <dgm:pt modelId="{D2D29569-7168-4517-9962-A036B3E3E11A}">
      <dgm:prSet/>
      <dgm:spPr/>
      <dgm:t>
        <a:bodyPr/>
        <a:lstStyle/>
        <a:p>
          <a:r>
            <a:rPr lang="en-US"/>
            <a:t>Kommunikation</a:t>
          </a:r>
        </a:p>
      </dgm:t>
    </dgm:pt>
    <dgm:pt modelId="{68998F2F-1EEC-4BF4-BB8E-5553EE5F55EB}" type="parTrans" cxnId="{F6B684D6-FF25-443A-9392-BF3760ACDCF1}">
      <dgm:prSet/>
      <dgm:spPr/>
      <dgm:t>
        <a:bodyPr/>
        <a:lstStyle/>
        <a:p>
          <a:endParaRPr lang="en-US"/>
        </a:p>
      </dgm:t>
    </dgm:pt>
    <dgm:pt modelId="{5A61F4A7-F23E-4B19-84F7-566A9281AF92}" type="sibTrans" cxnId="{F6B684D6-FF25-443A-9392-BF3760ACDCF1}">
      <dgm:prSet/>
      <dgm:spPr/>
      <dgm:t>
        <a:bodyPr/>
        <a:lstStyle/>
        <a:p>
          <a:endParaRPr lang="en-US"/>
        </a:p>
      </dgm:t>
    </dgm:pt>
    <dgm:pt modelId="{DC1471A3-CAEB-4F81-BBAF-8D74C7C64C09}">
      <dgm:prSet/>
      <dgm:spPr/>
      <dgm:t>
        <a:bodyPr/>
        <a:lstStyle/>
        <a:p>
          <a:r>
            <a:rPr lang="en-US"/>
            <a:t>Klassenleitung</a:t>
          </a:r>
        </a:p>
      </dgm:t>
    </dgm:pt>
    <dgm:pt modelId="{FD72EDEB-E461-4BFB-B4A4-79DDCBE3C40B}" type="parTrans" cxnId="{8EAF5077-2476-44D9-9A59-3D100392C06C}">
      <dgm:prSet/>
      <dgm:spPr/>
      <dgm:t>
        <a:bodyPr/>
        <a:lstStyle/>
        <a:p>
          <a:endParaRPr lang="en-US"/>
        </a:p>
      </dgm:t>
    </dgm:pt>
    <dgm:pt modelId="{E8CDC2D1-7534-4172-9E3B-FF239CA1CE15}" type="sibTrans" cxnId="{8EAF5077-2476-44D9-9A59-3D100392C06C}">
      <dgm:prSet/>
      <dgm:spPr/>
      <dgm:t>
        <a:bodyPr/>
        <a:lstStyle/>
        <a:p>
          <a:endParaRPr lang="en-US"/>
        </a:p>
      </dgm:t>
    </dgm:pt>
    <dgm:pt modelId="{25759FAA-F977-4262-821D-82484273F939}">
      <dgm:prSet/>
      <dgm:spPr/>
      <dgm:t>
        <a:bodyPr/>
        <a:lstStyle/>
        <a:p>
          <a:r>
            <a:rPr lang="en-US"/>
            <a:t>Fachschaftsarbeit</a:t>
          </a:r>
        </a:p>
      </dgm:t>
    </dgm:pt>
    <dgm:pt modelId="{904B2611-2661-4560-80A6-973A49325497}" type="parTrans" cxnId="{B3D95BF5-1233-491D-AFBF-E25702B79DCB}">
      <dgm:prSet/>
      <dgm:spPr/>
      <dgm:t>
        <a:bodyPr/>
        <a:lstStyle/>
        <a:p>
          <a:endParaRPr lang="en-US"/>
        </a:p>
      </dgm:t>
    </dgm:pt>
    <dgm:pt modelId="{189C7FA7-6A03-4ACD-87C7-61BB1204E519}" type="sibTrans" cxnId="{B3D95BF5-1233-491D-AFBF-E25702B79DCB}">
      <dgm:prSet/>
      <dgm:spPr/>
      <dgm:t>
        <a:bodyPr/>
        <a:lstStyle/>
        <a:p>
          <a:endParaRPr lang="en-US"/>
        </a:p>
      </dgm:t>
    </dgm:pt>
    <dgm:pt modelId="{43C1BC23-C900-4EBC-8970-67A7A5FDD1B2}">
      <dgm:prSet/>
      <dgm:spPr>
        <a:solidFill>
          <a:srgbClr val="FFC55A"/>
        </a:solidFill>
      </dgm:spPr>
      <dgm:t>
        <a:bodyPr/>
        <a:lstStyle/>
        <a:p>
          <a:r>
            <a:rPr lang="en-US"/>
            <a:t>Schulorganisation</a:t>
          </a:r>
        </a:p>
      </dgm:t>
    </dgm:pt>
    <dgm:pt modelId="{B3EAC96D-354E-49C4-BD49-6397DFA67044}" type="parTrans" cxnId="{04A75427-B244-42F5-B9C7-172082125DAD}">
      <dgm:prSet/>
      <dgm:spPr/>
      <dgm:t>
        <a:bodyPr/>
        <a:lstStyle/>
        <a:p>
          <a:endParaRPr lang="en-US"/>
        </a:p>
      </dgm:t>
    </dgm:pt>
    <dgm:pt modelId="{8937B142-0DE3-4F3B-99C7-D5B3E07B9764}" type="sibTrans" cxnId="{04A75427-B244-42F5-B9C7-172082125DAD}">
      <dgm:prSet/>
      <dgm:spPr/>
      <dgm:t>
        <a:bodyPr/>
        <a:lstStyle/>
        <a:p>
          <a:endParaRPr lang="en-US"/>
        </a:p>
      </dgm:t>
    </dgm:pt>
    <dgm:pt modelId="{D9E201DE-D66C-FD4D-8FC7-05D313AFB259}" type="pres">
      <dgm:prSet presAssocID="{BB565EE1-0A85-43D6-98AF-DFEEF0BFF28C}" presName="diagram" presStyleCnt="0">
        <dgm:presLayoutVars>
          <dgm:dir/>
          <dgm:resizeHandles val="exact"/>
        </dgm:presLayoutVars>
      </dgm:prSet>
      <dgm:spPr/>
    </dgm:pt>
    <dgm:pt modelId="{10E49C2A-B236-8045-A774-88DCE37D3375}" type="pres">
      <dgm:prSet presAssocID="{7F12D741-4A87-418C-9627-800218F26163}" presName="node" presStyleLbl="node1" presStyleIdx="0" presStyleCnt="6">
        <dgm:presLayoutVars>
          <dgm:bulletEnabled val="1"/>
        </dgm:presLayoutVars>
      </dgm:prSet>
      <dgm:spPr/>
    </dgm:pt>
    <dgm:pt modelId="{5F03AAAB-B91E-4040-BF0A-A8EE93FDE2E8}" type="pres">
      <dgm:prSet presAssocID="{725A4760-F298-4877-B97E-8252F14F545E}" presName="sibTrans" presStyleCnt="0"/>
      <dgm:spPr/>
    </dgm:pt>
    <dgm:pt modelId="{064B714D-DDB1-9142-A441-943A64A799B4}" type="pres">
      <dgm:prSet presAssocID="{11E10132-0475-4EFF-9E54-C868D485558B}" presName="node" presStyleLbl="node1" presStyleIdx="1" presStyleCnt="6">
        <dgm:presLayoutVars>
          <dgm:bulletEnabled val="1"/>
        </dgm:presLayoutVars>
      </dgm:prSet>
      <dgm:spPr/>
    </dgm:pt>
    <dgm:pt modelId="{DBA6AB11-9C94-C545-9458-CA44A110D9AB}" type="pres">
      <dgm:prSet presAssocID="{6763358E-2A7A-4E68-8514-75948C364DC8}" presName="sibTrans" presStyleCnt="0"/>
      <dgm:spPr/>
    </dgm:pt>
    <dgm:pt modelId="{DC1EF83F-AFC4-974B-A541-989DCC13B40F}" type="pres">
      <dgm:prSet presAssocID="{D2D29569-7168-4517-9962-A036B3E3E11A}" presName="node" presStyleLbl="node1" presStyleIdx="2" presStyleCnt="6">
        <dgm:presLayoutVars>
          <dgm:bulletEnabled val="1"/>
        </dgm:presLayoutVars>
      </dgm:prSet>
      <dgm:spPr/>
    </dgm:pt>
    <dgm:pt modelId="{A1E16287-6894-A94E-A719-335A324825DC}" type="pres">
      <dgm:prSet presAssocID="{5A61F4A7-F23E-4B19-84F7-566A9281AF92}" presName="sibTrans" presStyleCnt="0"/>
      <dgm:spPr/>
    </dgm:pt>
    <dgm:pt modelId="{09FF34C0-DF57-5C4A-9733-3DEDCE871D15}" type="pres">
      <dgm:prSet presAssocID="{DC1471A3-CAEB-4F81-BBAF-8D74C7C64C09}" presName="node" presStyleLbl="node1" presStyleIdx="3" presStyleCnt="6">
        <dgm:presLayoutVars>
          <dgm:bulletEnabled val="1"/>
        </dgm:presLayoutVars>
      </dgm:prSet>
      <dgm:spPr/>
    </dgm:pt>
    <dgm:pt modelId="{8EF56B77-D511-B340-BBA7-653410879B0B}" type="pres">
      <dgm:prSet presAssocID="{E8CDC2D1-7534-4172-9E3B-FF239CA1CE15}" presName="sibTrans" presStyleCnt="0"/>
      <dgm:spPr/>
    </dgm:pt>
    <dgm:pt modelId="{CF73CEB3-A97F-5445-913A-CEF99F049F2E}" type="pres">
      <dgm:prSet presAssocID="{25759FAA-F977-4262-821D-82484273F939}" presName="node" presStyleLbl="node1" presStyleIdx="4" presStyleCnt="6">
        <dgm:presLayoutVars>
          <dgm:bulletEnabled val="1"/>
        </dgm:presLayoutVars>
      </dgm:prSet>
      <dgm:spPr/>
    </dgm:pt>
    <dgm:pt modelId="{CB177DDE-50B1-5143-BC70-BA9D00F34E63}" type="pres">
      <dgm:prSet presAssocID="{189C7FA7-6A03-4ACD-87C7-61BB1204E519}" presName="sibTrans" presStyleCnt="0"/>
      <dgm:spPr/>
    </dgm:pt>
    <dgm:pt modelId="{59CDCD0C-8579-FE49-A4C8-0CD96A7AB3C1}" type="pres">
      <dgm:prSet presAssocID="{43C1BC23-C900-4EBC-8970-67A7A5FDD1B2}" presName="node" presStyleLbl="node1" presStyleIdx="5" presStyleCnt="6">
        <dgm:presLayoutVars>
          <dgm:bulletEnabled val="1"/>
        </dgm:presLayoutVars>
      </dgm:prSet>
      <dgm:spPr/>
    </dgm:pt>
  </dgm:ptLst>
  <dgm:cxnLst>
    <dgm:cxn modelId="{B217380F-F1A5-114E-A471-453D12C6BB6E}" type="presOf" srcId="{43C1BC23-C900-4EBC-8970-67A7A5FDD1B2}" destId="{59CDCD0C-8579-FE49-A4C8-0CD96A7AB3C1}" srcOrd="0" destOrd="0" presId="urn:microsoft.com/office/officeart/2005/8/layout/default"/>
    <dgm:cxn modelId="{5F1CA51F-3A2E-5B4C-8533-582350E834F4}" type="presOf" srcId="{11E10132-0475-4EFF-9E54-C868D485558B}" destId="{064B714D-DDB1-9142-A441-943A64A799B4}" srcOrd="0" destOrd="0" presId="urn:microsoft.com/office/officeart/2005/8/layout/default"/>
    <dgm:cxn modelId="{032E5326-1FA9-3240-A2FA-E047395FFD9D}" type="presOf" srcId="{7F12D741-4A87-418C-9627-800218F26163}" destId="{10E49C2A-B236-8045-A774-88DCE37D3375}" srcOrd="0" destOrd="0" presId="urn:microsoft.com/office/officeart/2005/8/layout/default"/>
    <dgm:cxn modelId="{04A75427-B244-42F5-B9C7-172082125DAD}" srcId="{BB565EE1-0A85-43D6-98AF-DFEEF0BFF28C}" destId="{43C1BC23-C900-4EBC-8970-67A7A5FDD1B2}" srcOrd="5" destOrd="0" parTransId="{B3EAC96D-354E-49C4-BD49-6397DFA67044}" sibTransId="{8937B142-0DE3-4F3B-99C7-D5B3E07B9764}"/>
    <dgm:cxn modelId="{7399AC32-A1BF-4850-8383-C0348AE03180}" srcId="{BB565EE1-0A85-43D6-98AF-DFEEF0BFF28C}" destId="{7F12D741-4A87-418C-9627-800218F26163}" srcOrd="0" destOrd="0" parTransId="{730AF2E3-FDD4-42C9-8D05-32D281C3B056}" sibTransId="{725A4760-F298-4877-B97E-8252F14F545E}"/>
    <dgm:cxn modelId="{D15A2568-CD35-4C52-A8D4-0087B2431651}" srcId="{BB565EE1-0A85-43D6-98AF-DFEEF0BFF28C}" destId="{11E10132-0475-4EFF-9E54-C868D485558B}" srcOrd="1" destOrd="0" parTransId="{A0E9C072-CB28-4E0C-B3FC-1FEF403DE21A}" sibTransId="{6763358E-2A7A-4E68-8514-75948C364DC8}"/>
    <dgm:cxn modelId="{04DEA46E-842F-CE4E-82DE-61D71C6C6854}" type="presOf" srcId="{BB565EE1-0A85-43D6-98AF-DFEEF0BFF28C}" destId="{D9E201DE-D66C-FD4D-8FC7-05D313AFB259}" srcOrd="0" destOrd="0" presId="urn:microsoft.com/office/officeart/2005/8/layout/default"/>
    <dgm:cxn modelId="{8EAF5077-2476-44D9-9A59-3D100392C06C}" srcId="{BB565EE1-0A85-43D6-98AF-DFEEF0BFF28C}" destId="{DC1471A3-CAEB-4F81-BBAF-8D74C7C64C09}" srcOrd="3" destOrd="0" parTransId="{FD72EDEB-E461-4BFB-B4A4-79DDCBE3C40B}" sibTransId="{E8CDC2D1-7534-4172-9E3B-FF239CA1CE15}"/>
    <dgm:cxn modelId="{1E4E4FBC-1D0A-394B-87D4-A17ACBA78DD4}" type="presOf" srcId="{DC1471A3-CAEB-4F81-BBAF-8D74C7C64C09}" destId="{09FF34C0-DF57-5C4A-9733-3DEDCE871D15}" srcOrd="0" destOrd="0" presId="urn:microsoft.com/office/officeart/2005/8/layout/default"/>
    <dgm:cxn modelId="{2B2838C3-08E4-E941-A883-A3B992229572}" type="presOf" srcId="{25759FAA-F977-4262-821D-82484273F939}" destId="{CF73CEB3-A97F-5445-913A-CEF99F049F2E}" srcOrd="0" destOrd="0" presId="urn:microsoft.com/office/officeart/2005/8/layout/default"/>
    <dgm:cxn modelId="{F6B684D6-FF25-443A-9392-BF3760ACDCF1}" srcId="{BB565EE1-0A85-43D6-98AF-DFEEF0BFF28C}" destId="{D2D29569-7168-4517-9962-A036B3E3E11A}" srcOrd="2" destOrd="0" parTransId="{68998F2F-1EEC-4BF4-BB8E-5553EE5F55EB}" sibTransId="{5A61F4A7-F23E-4B19-84F7-566A9281AF92}"/>
    <dgm:cxn modelId="{8A04BBDC-B687-8646-BF83-7789F128B71C}" type="presOf" srcId="{D2D29569-7168-4517-9962-A036B3E3E11A}" destId="{DC1EF83F-AFC4-974B-A541-989DCC13B40F}" srcOrd="0" destOrd="0" presId="urn:microsoft.com/office/officeart/2005/8/layout/default"/>
    <dgm:cxn modelId="{B3D95BF5-1233-491D-AFBF-E25702B79DCB}" srcId="{BB565EE1-0A85-43D6-98AF-DFEEF0BFF28C}" destId="{25759FAA-F977-4262-821D-82484273F939}" srcOrd="4" destOrd="0" parTransId="{904B2611-2661-4560-80A6-973A49325497}" sibTransId="{189C7FA7-6A03-4ACD-87C7-61BB1204E519}"/>
    <dgm:cxn modelId="{EEE844F1-ABEC-8945-8EA6-F4167735C9EE}" type="presParOf" srcId="{D9E201DE-D66C-FD4D-8FC7-05D313AFB259}" destId="{10E49C2A-B236-8045-A774-88DCE37D3375}" srcOrd="0" destOrd="0" presId="urn:microsoft.com/office/officeart/2005/8/layout/default"/>
    <dgm:cxn modelId="{B55704B4-E1D4-954C-B679-C3FF4A1B0F9F}" type="presParOf" srcId="{D9E201DE-D66C-FD4D-8FC7-05D313AFB259}" destId="{5F03AAAB-B91E-4040-BF0A-A8EE93FDE2E8}" srcOrd="1" destOrd="0" presId="urn:microsoft.com/office/officeart/2005/8/layout/default"/>
    <dgm:cxn modelId="{B97DE4DB-E5A7-704E-AF7D-B6D4157D183E}" type="presParOf" srcId="{D9E201DE-D66C-FD4D-8FC7-05D313AFB259}" destId="{064B714D-DDB1-9142-A441-943A64A799B4}" srcOrd="2" destOrd="0" presId="urn:microsoft.com/office/officeart/2005/8/layout/default"/>
    <dgm:cxn modelId="{B93475D0-A326-4844-AA54-B8DFB0524D16}" type="presParOf" srcId="{D9E201DE-D66C-FD4D-8FC7-05D313AFB259}" destId="{DBA6AB11-9C94-C545-9458-CA44A110D9AB}" srcOrd="3" destOrd="0" presId="urn:microsoft.com/office/officeart/2005/8/layout/default"/>
    <dgm:cxn modelId="{B8C1C2E8-261F-5149-B723-F0456A3586C0}" type="presParOf" srcId="{D9E201DE-D66C-FD4D-8FC7-05D313AFB259}" destId="{DC1EF83F-AFC4-974B-A541-989DCC13B40F}" srcOrd="4" destOrd="0" presId="urn:microsoft.com/office/officeart/2005/8/layout/default"/>
    <dgm:cxn modelId="{ADC7975B-1A07-B64C-9A81-45C19FFA0B05}" type="presParOf" srcId="{D9E201DE-D66C-FD4D-8FC7-05D313AFB259}" destId="{A1E16287-6894-A94E-A719-335A324825DC}" srcOrd="5" destOrd="0" presId="urn:microsoft.com/office/officeart/2005/8/layout/default"/>
    <dgm:cxn modelId="{67D703EF-B8A9-0A4F-A99A-5FB21AC8CB96}" type="presParOf" srcId="{D9E201DE-D66C-FD4D-8FC7-05D313AFB259}" destId="{09FF34C0-DF57-5C4A-9733-3DEDCE871D15}" srcOrd="6" destOrd="0" presId="urn:microsoft.com/office/officeart/2005/8/layout/default"/>
    <dgm:cxn modelId="{8F7A5FA5-EA88-B745-B188-764ADC8830C5}" type="presParOf" srcId="{D9E201DE-D66C-FD4D-8FC7-05D313AFB259}" destId="{8EF56B77-D511-B340-BBA7-653410879B0B}" srcOrd="7" destOrd="0" presId="urn:microsoft.com/office/officeart/2005/8/layout/default"/>
    <dgm:cxn modelId="{5CB97649-DEB1-114C-8348-FD5F91327918}" type="presParOf" srcId="{D9E201DE-D66C-FD4D-8FC7-05D313AFB259}" destId="{CF73CEB3-A97F-5445-913A-CEF99F049F2E}" srcOrd="8" destOrd="0" presId="urn:microsoft.com/office/officeart/2005/8/layout/default"/>
    <dgm:cxn modelId="{EE2E22D7-8007-1141-8614-7BBC639ADB65}" type="presParOf" srcId="{D9E201DE-D66C-FD4D-8FC7-05D313AFB259}" destId="{CB177DDE-50B1-5143-BC70-BA9D00F34E63}" srcOrd="9" destOrd="0" presId="urn:microsoft.com/office/officeart/2005/8/layout/default"/>
    <dgm:cxn modelId="{3951C948-308D-B042-B157-91CAC417C718}" type="presParOf" srcId="{D9E201DE-D66C-FD4D-8FC7-05D313AFB259}" destId="{59CDCD0C-8579-FE49-A4C8-0CD96A7AB3C1}"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9E5EC48-D1A8-2B44-9A1C-953851C52F49}" type="doc">
      <dgm:prSet loTypeId="urn:microsoft.com/office/officeart/2024/layout/BulletTimelineInverted" loCatId="" qsTypeId="urn:microsoft.com/office/officeart/2005/8/quickstyle/simple1" qsCatId="simple" csTypeId="urn:microsoft.com/office/officeart/2005/8/colors/accent1_2" csCatId="accent1" phldr="1"/>
      <dgm:spPr/>
      <dgm:t>
        <a:bodyPr/>
        <a:lstStyle/>
        <a:p>
          <a:endParaRPr lang="de-DE"/>
        </a:p>
      </dgm:t>
    </dgm:pt>
    <dgm:pt modelId="{733CB708-A562-A64B-B1A7-71AD9039EDC9}">
      <dgm:prSet phldrT="[Text]"/>
      <dgm:spPr/>
      <dgm:t>
        <a:bodyPr/>
        <a:lstStyle/>
        <a:p>
          <a:pPr>
            <a:defRPr b="1"/>
          </a:pPr>
          <a:r>
            <a:rPr lang="de-DE" dirty="0"/>
            <a:t>Start</a:t>
          </a:r>
        </a:p>
      </dgm:t>
    </dgm:pt>
    <dgm:pt modelId="{B8BDB9A7-DAD6-7B4A-9E1F-BB37C7C6758D}" type="parTrans" cxnId="{53B8A44D-6A5E-7142-BEB6-203F2919D7FE}">
      <dgm:prSet/>
      <dgm:spPr/>
      <dgm:t>
        <a:bodyPr/>
        <a:lstStyle/>
        <a:p>
          <a:endParaRPr lang="de-DE"/>
        </a:p>
      </dgm:t>
    </dgm:pt>
    <dgm:pt modelId="{E3832816-ABF2-EC40-B12A-C679A8F3857A}" type="sibTrans" cxnId="{53B8A44D-6A5E-7142-BEB6-203F2919D7FE}">
      <dgm:prSet/>
      <dgm:spPr/>
      <dgm:t>
        <a:bodyPr/>
        <a:lstStyle/>
        <a:p>
          <a:endParaRPr lang="de-DE"/>
        </a:p>
      </dgm:t>
    </dgm:pt>
    <dgm:pt modelId="{0FE3A36C-7F93-AB46-AEC6-5B6EC5AD8E34}">
      <dgm:prSet phldrT="[Text]"/>
      <dgm:spPr/>
      <dgm:t>
        <a:bodyPr/>
        <a:lstStyle/>
        <a:p>
          <a:r>
            <a:rPr lang="de-DE" dirty="0"/>
            <a:t>4-5 Wochen vorher</a:t>
          </a:r>
        </a:p>
      </dgm:t>
    </dgm:pt>
    <dgm:pt modelId="{B6E5C2DC-E675-3E40-909B-6731BBE7F167}" type="parTrans" cxnId="{60A38FD9-0C13-D446-960F-F7218FBD1F93}">
      <dgm:prSet/>
      <dgm:spPr/>
      <dgm:t>
        <a:bodyPr/>
        <a:lstStyle/>
        <a:p>
          <a:endParaRPr lang="de-DE"/>
        </a:p>
      </dgm:t>
    </dgm:pt>
    <dgm:pt modelId="{E963B6B9-FA5D-2540-A97B-7A579E68C3A4}" type="sibTrans" cxnId="{60A38FD9-0C13-D446-960F-F7218FBD1F93}">
      <dgm:prSet/>
      <dgm:spPr/>
      <dgm:t>
        <a:bodyPr/>
        <a:lstStyle/>
        <a:p>
          <a:endParaRPr lang="de-DE"/>
        </a:p>
      </dgm:t>
    </dgm:pt>
    <dgm:pt modelId="{E525D13D-8996-A14A-B884-DF8ACE836FB3}">
      <dgm:prSet phldrT="[Text]"/>
      <dgm:spPr/>
      <dgm:t>
        <a:bodyPr/>
        <a:lstStyle/>
        <a:p>
          <a:pPr>
            <a:defRPr b="1"/>
          </a:pPr>
          <a:r>
            <a:rPr lang="de-DE" dirty="0"/>
            <a:t>Abstimmung</a:t>
          </a:r>
        </a:p>
      </dgm:t>
    </dgm:pt>
    <dgm:pt modelId="{79D6383F-092A-1345-8A4C-27ECC5E06FD3}" type="parTrans" cxnId="{A687503B-EC45-1640-B1FC-7F02DBEF235E}">
      <dgm:prSet/>
      <dgm:spPr/>
      <dgm:t>
        <a:bodyPr/>
        <a:lstStyle/>
        <a:p>
          <a:endParaRPr lang="de-DE"/>
        </a:p>
      </dgm:t>
    </dgm:pt>
    <dgm:pt modelId="{DB59962B-A34A-7B47-9F3C-63B267B724B6}" type="sibTrans" cxnId="{A687503B-EC45-1640-B1FC-7F02DBEF235E}">
      <dgm:prSet/>
      <dgm:spPr/>
      <dgm:t>
        <a:bodyPr/>
        <a:lstStyle/>
        <a:p>
          <a:endParaRPr lang="de-DE"/>
        </a:p>
      </dgm:t>
    </dgm:pt>
    <dgm:pt modelId="{85483089-E2B8-3142-A5BD-C5381AE1F19A}">
      <dgm:prSet phldrT="[Text]"/>
      <dgm:spPr/>
      <dgm:t>
        <a:bodyPr/>
        <a:lstStyle/>
        <a:p>
          <a:r>
            <a:rPr lang="de-DE" dirty="0"/>
            <a:t>Eltern</a:t>
          </a:r>
        </a:p>
      </dgm:t>
    </dgm:pt>
    <dgm:pt modelId="{0BF846FA-4F7A-6445-9345-2D33D91BC3B3}" type="parTrans" cxnId="{4E19EAB8-37BA-EA40-A2D5-900F318E54DF}">
      <dgm:prSet/>
      <dgm:spPr/>
      <dgm:t>
        <a:bodyPr/>
        <a:lstStyle/>
        <a:p>
          <a:endParaRPr lang="de-DE"/>
        </a:p>
      </dgm:t>
    </dgm:pt>
    <dgm:pt modelId="{212D03B3-F2AD-2942-9AE9-6C061991A013}" type="sibTrans" cxnId="{4E19EAB8-37BA-EA40-A2D5-900F318E54DF}">
      <dgm:prSet/>
      <dgm:spPr/>
      <dgm:t>
        <a:bodyPr/>
        <a:lstStyle/>
        <a:p>
          <a:endParaRPr lang="de-DE"/>
        </a:p>
      </dgm:t>
    </dgm:pt>
    <dgm:pt modelId="{5A99A950-4A3D-204E-9E08-6566AF843CD5}">
      <dgm:prSet phldrT="[Text]"/>
      <dgm:spPr/>
      <dgm:t>
        <a:bodyPr/>
        <a:lstStyle/>
        <a:p>
          <a:pPr>
            <a:defRPr b="1"/>
          </a:pPr>
          <a:r>
            <a:rPr lang="de-DE" dirty="0"/>
            <a:t>Bearbeitungszeit</a:t>
          </a:r>
        </a:p>
      </dgm:t>
    </dgm:pt>
    <dgm:pt modelId="{225FDBF9-4DA5-B446-B4B7-D52DCF2BD490}" type="parTrans" cxnId="{26E03747-452F-2240-A851-DAEEA6236BBA}">
      <dgm:prSet/>
      <dgm:spPr/>
      <dgm:t>
        <a:bodyPr/>
        <a:lstStyle/>
        <a:p>
          <a:endParaRPr lang="de-DE"/>
        </a:p>
      </dgm:t>
    </dgm:pt>
    <dgm:pt modelId="{9807A8D9-6F8A-8E41-B71D-8F0EF4CFCB7E}" type="sibTrans" cxnId="{26E03747-452F-2240-A851-DAEEA6236BBA}">
      <dgm:prSet/>
      <dgm:spPr/>
      <dgm:t>
        <a:bodyPr/>
        <a:lstStyle/>
        <a:p>
          <a:endParaRPr lang="de-DE"/>
        </a:p>
      </dgm:t>
    </dgm:pt>
    <dgm:pt modelId="{BF319F01-CD84-4B40-A7E8-82819D4B9536}">
      <dgm:prSet phldrT="[Text]"/>
      <dgm:spPr/>
      <dgm:t>
        <a:bodyPr/>
        <a:lstStyle/>
        <a:p>
          <a:r>
            <a:rPr lang="de-DE" dirty="0"/>
            <a:t>Schulleitung</a:t>
          </a:r>
        </a:p>
      </dgm:t>
    </dgm:pt>
    <dgm:pt modelId="{23D55C89-29E8-E846-9C2D-208AEA7932F6}" type="parTrans" cxnId="{BDE4D9D0-3A79-2547-88E1-52A8FBC0C2CC}">
      <dgm:prSet/>
      <dgm:spPr/>
      <dgm:t>
        <a:bodyPr/>
        <a:lstStyle/>
        <a:p>
          <a:endParaRPr lang="de-DE"/>
        </a:p>
      </dgm:t>
    </dgm:pt>
    <dgm:pt modelId="{DA6B16B9-9341-7F4B-8202-2D45086917BD}" type="sibTrans" cxnId="{BDE4D9D0-3A79-2547-88E1-52A8FBC0C2CC}">
      <dgm:prSet/>
      <dgm:spPr/>
      <dgm:t>
        <a:bodyPr/>
        <a:lstStyle/>
        <a:p>
          <a:endParaRPr lang="de-DE"/>
        </a:p>
      </dgm:t>
    </dgm:pt>
    <dgm:pt modelId="{65F2899D-D851-C441-BBB7-EA1D04FCF8C9}">
      <dgm:prSet phldrT="[Text]"/>
      <dgm:spPr/>
      <dgm:t>
        <a:bodyPr/>
        <a:lstStyle/>
        <a:p>
          <a:pPr>
            <a:defRPr b="1"/>
          </a:pPr>
          <a:r>
            <a:rPr lang="de-DE" dirty="0"/>
            <a:t>Antrag</a:t>
          </a:r>
        </a:p>
      </dgm:t>
    </dgm:pt>
    <dgm:pt modelId="{24B6623F-A54E-354D-B4C7-62B3A922783E}" type="parTrans" cxnId="{5C73FD45-6AF0-1E46-81BA-2F6B35F95573}">
      <dgm:prSet/>
      <dgm:spPr/>
      <dgm:t>
        <a:bodyPr/>
        <a:lstStyle/>
        <a:p>
          <a:endParaRPr lang="de-DE"/>
        </a:p>
      </dgm:t>
    </dgm:pt>
    <dgm:pt modelId="{3CDA24AD-703D-A548-A4B5-DCA56E09B552}" type="sibTrans" cxnId="{5C73FD45-6AF0-1E46-81BA-2F6B35F95573}">
      <dgm:prSet/>
      <dgm:spPr/>
      <dgm:t>
        <a:bodyPr/>
        <a:lstStyle/>
        <a:p>
          <a:endParaRPr lang="de-DE"/>
        </a:p>
      </dgm:t>
    </dgm:pt>
    <dgm:pt modelId="{8B9EC562-E429-DC4F-B64A-D38D02200AA1}">
      <dgm:prSet phldrT="[Text]"/>
      <dgm:spPr/>
      <dgm:t>
        <a:bodyPr/>
        <a:lstStyle/>
        <a:p>
          <a:r>
            <a:rPr lang="de-DE" dirty="0"/>
            <a:t>14 Tage vorher</a:t>
          </a:r>
        </a:p>
      </dgm:t>
    </dgm:pt>
    <dgm:pt modelId="{A463644C-5A86-C34E-9959-0C9ECB2381D7}" type="parTrans" cxnId="{4D0F6933-3AC1-3946-9261-7426058A84AB}">
      <dgm:prSet/>
      <dgm:spPr/>
      <dgm:t>
        <a:bodyPr/>
        <a:lstStyle/>
        <a:p>
          <a:endParaRPr lang="de-DE"/>
        </a:p>
      </dgm:t>
    </dgm:pt>
    <dgm:pt modelId="{82687C8D-98AC-F347-A9E6-33F85807A5BD}" type="sibTrans" cxnId="{4D0F6933-3AC1-3946-9261-7426058A84AB}">
      <dgm:prSet/>
      <dgm:spPr/>
      <dgm:t>
        <a:bodyPr/>
        <a:lstStyle/>
        <a:p>
          <a:endParaRPr lang="de-DE"/>
        </a:p>
      </dgm:t>
    </dgm:pt>
    <dgm:pt modelId="{1A5E514D-B3E2-A74E-B8E1-65EF4FB83D9A}">
      <dgm:prSet phldrT="[Text]"/>
      <dgm:spPr/>
      <dgm:t>
        <a:bodyPr/>
        <a:lstStyle/>
        <a:p>
          <a:pPr>
            <a:defRPr b="1"/>
          </a:pPr>
          <a:r>
            <a:rPr lang="de-DE" dirty="0"/>
            <a:t>Ziel: Schulausflug</a:t>
          </a:r>
        </a:p>
      </dgm:t>
    </dgm:pt>
    <dgm:pt modelId="{B23C520E-FFF2-9F4F-AD4B-44685F282D5E}" type="parTrans" cxnId="{C07D4299-3A65-AB46-BB05-3A07478C1656}">
      <dgm:prSet/>
      <dgm:spPr/>
      <dgm:t>
        <a:bodyPr/>
        <a:lstStyle/>
        <a:p>
          <a:endParaRPr lang="de-DE"/>
        </a:p>
      </dgm:t>
    </dgm:pt>
    <dgm:pt modelId="{25B5078E-C08E-9045-97E1-3685F105418F}" type="sibTrans" cxnId="{C07D4299-3A65-AB46-BB05-3A07478C1656}">
      <dgm:prSet/>
      <dgm:spPr/>
      <dgm:t>
        <a:bodyPr/>
        <a:lstStyle/>
        <a:p>
          <a:endParaRPr lang="de-DE"/>
        </a:p>
      </dgm:t>
    </dgm:pt>
    <dgm:pt modelId="{B63567D7-310B-3F4E-B082-58AE634FEFD1}">
      <dgm:prSet phldrT="[Text]"/>
      <dgm:spPr/>
      <dgm:t>
        <a:bodyPr/>
        <a:lstStyle/>
        <a:p>
          <a:r>
            <a:rPr lang="de-DE" dirty="0"/>
            <a:t>genehmigt</a:t>
          </a:r>
        </a:p>
      </dgm:t>
    </dgm:pt>
    <dgm:pt modelId="{4237936D-8342-B049-9F85-73E61709D290}" type="parTrans" cxnId="{39EFE14E-4703-5F45-90D9-5A6A5C27E90A}">
      <dgm:prSet/>
      <dgm:spPr/>
      <dgm:t>
        <a:bodyPr/>
        <a:lstStyle/>
        <a:p>
          <a:endParaRPr lang="de-DE"/>
        </a:p>
      </dgm:t>
    </dgm:pt>
    <dgm:pt modelId="{85B15D47-C814-2240-8E85-02F3F034F12B}" type="sibTrans" cxnId="{39EFE14E-4703-5F45-90D9-5A6A5C27E90A}">
      <dgm:prSet/>
      <dgm:spPr/>
      <dgm:t>
        <a:bodyPr/>
        <a:lstStyle/>
        <a:p>
          <a:endParaRPr lang="de-DE"/>
        </a:p>
      </dgm:t>
    </dgm:pt>
    <dgm:pt modelId="{A2A968B2-F22A-5848-84CD-7D026EA89F9C}" type="pres">
      <dgm:prSet presAssocID="{39E5EC48-D1A8-2B44-9A1C-953851C52F49}" presName="root" presStyleCnt="0">
        <dgm:presLayoutVars>
          <dgm:dir/>
          <dgm:animLvl val="lvl"/>
        </dgm:presLayoutVars>
      </dgm:prSet>
      <dgm:spPr/>
    </dgm:pt>
    <dgm:pt modelId="{CE74239D-2D84-7745-AA95-1601BD1DB205}" type="pres">
      <dgm:prSet presAssocID="{39E5EC48-D1A8-2B44-9A1C-953851C52F49}" presName="divider" presStyleCnt="0"/>
      <dgm:spPr/>
    </dgm:pt>
    <dgm:pt modelId="{4DBB6FF9-8DBD-0F4A-A736-C1C2DF8FB567}" type="pres">
      <dgm:prSet presAssocID="{39E5EC48-D1A8-2B44-9A1C-953851C52F49}" presName="rectBar" presStyleLbl="dkBgShp" presStyleIdx="0" presStyleCnt="7"/>
      <dgm:spPr>
        <a:gradFill rotWithShape="0">
          <a:gsLst>
            <a:gs pos="0">
              <a:schemeClr val="accent1">
                <a:tint val="76000"/>
              </a:schemeClr>
            </a:gs>
            <a:gs pos="100000">
              <a:schemeClr val="accent1">
                <a:tint val="76000"/>
              </a:schemeClr>
            </a:gs>
          </a:gsLst>
          <a:lin ang="0" scaled="0"/>
        </a:gradFill>
        <a:ln>
          <a:noFill/>
        </a:ln>
        <a:effectLst/>
      </dgm:spPr>
    </dgm:pt>
    <dgm:pt modelId="{5BFD1164-E1DF-B843-96AE-1383BD96D624}" type="pres">
      <dgm:prSet presAssocID="{39E5EC48-D1A8-2B44-9A1C-953851C52F49}" presName="chevronArrow" presStyleLbl="dkBgShp" presStyleIdx="1" presStyleCnt="7"/>
      <dgm:spPr>
        <a:gradFill rotWithShape="0">
          <a:gsLst>
            <a:gs pos="0">
              <a:schemeClr val="accent1">
                <a:tint val="76000"/>
              </a:schemeClr>
            </a:gs>
            <a:gs pos="100000">
              <a:schemeClr val="accent1">
                <a:tint val="76000"/>
              </a:schemeClr>
            </a:gs>
          </a:gsLst>
          <a:lin ang="0" scaled="0"/>
        </a:gradFill>
        <a:ln>
          <a:noFill/>
        </a:ln>
        <a:effectLst/>
      </dgm:spPr>
    </dgm:pt>
    <dgm:pt modelId="{77F8CD29-CAD6-054B-94A9-6447CA4F806F}" type="pres">
      <dgm:prSet presAssocID="{39E5EC48-D1A8-2B44-9A1C-953851C52F49}" presName="nodes" presStyleCnt="0">
        <dgm:presLayoutVars>
          <dgm:chMax/>
          <dgm:chPref/>
          <dgm:animLvl val="lvl"/>
        </dgm:presLayoutVars>
      </dgm:prSet>
      <dgm:spPr/>
    </dgm:pt>
    <dgm:pt modelId="{B3C5F63F-8B02-6745-91BA-59C69A56A628}" type="pres">
      <dgm:prSet presAssocID="{733CB708-A562-A64B-B1A7-71AD9039EDC9}" presName="composite" presStyleCnt="0"/>
      <dgm:spPr/>
    </dgm:pt>
    <dgm:pt modelId="{193F5867-D9A9-F144-AF45-F3C63446EC2B}" type="pres">
      <dgm:prSet presAssocID="{733CB708-A562-A64B-B1A7-71AD9039EDC9}" presName="DropPinPlaceHolder" presStyleCnt="0"/>
      <dgm:spPr/>
    </dgm:pt>
    <dgm:pt modelId="{2B9A1DB1-8225-7946-BFDC-4BBD06FC0464}" type="pres">
      <dgm:prSet presAssocID="{733CB708-A562-A64B-B1A7-71AD9039EDC9}" presName="DropPin" presStyleLbl="alignNode1" presStyleIdx="0" presStyleCnt="5"/>
      <dgm:spPr/>
    </dgm:pt>
    <dgm:pt modelId="{CA0B0A0D-437D-F840-AF96-005BF5550DD9}" type="pres">
      <dgm:prSet presAssocID="{733CB708-A562-A64B-B1A7-71AD9039EDC9}" presName="Ellipse" presStyleLbl="fgAcc1" presStyleIdx="0" presStyleCnt="5"/>
      <dgm:spPr/>
    </dgm:pt>
    <dgm:pt modelId="{53399789-F4DD-CA48-960A-5D3819B675DA}" type="pres">
      <dgm:prSet presAssocID="{733CB708-A562-A64B-B1A7-71AD9039EDC9}" presName="L2TextContainer" presStyleLbl="revTx" presStyleIdx="0" presStyleCnt="10">
        <dgm:presLayoutVars>
          <dgm:bulletEnabled val="1"/>
        </dgm:presLayoutVars>
      </dgm:prSet>
      <dgm:spPr/>
    </dgm:pt>
    <dgm:pt modelId="{8196EEA6-F972-B147-BBE0-F687FC0EAE01}" type="pres">
      <dgm:prSet presAssocID="{733CB708-A562-A64B-B1A7-71AD9039EDC9}" presName="L1TextContainer" presStyleLbl="revTx" presStyleIdx="1" presStyleCnt="10">
        <dgm:presLayoutVars>
          <dgm:chMax val="1"/>
          <dgm:chPref val="1"/>
          <dgm:bulletEnabled val="1"/>
        </dgm:presLayoutVars>
      </dgm:prSet>
      <dgm:spPr/>
    </dgm:pt>
    <dgm:pt modelId="{4A81F526-A307-F543-8F05-2201D1183BC7}" type="pres">
      <dgm:prSet presAssocID="{733CB708-A562-A64B-B1A7-71AD9039EDC9}" presName="ConnectLine" presStyleLbl="dkBgShp" presStyleIdx="2" presStyleCnt="7"/>
      <dgm:spPr/>
    </dgm:pt>
    <dgm:pt modelId="{E4C8A609-5670-634E-8705-A35707BAD815}" type="pres">
      <dgm:prSet presAssocID="{733CB708-A562-A64B-B1A7-71AD9039EDC9}" presName="ConnectorPoint" presStyleCnt="0"/>
      <dgm:spPr/>
    </dgm:pt>
    <dgm:pt modelId="{0B9FE9D5-322C-9640-BEAC-DAEA3AF538B3}" type="pres">
      <dgm:prSet presAssocID="{733CB708-A562-A64B-B1A7-71AD9039EDC9}" presName="Bullet" presStyleLbl="lnNode1" presStyleIdx="0" presStyleCnt="5"/>
      <dgm:spPr/>
    </dgm:pt>
    <dgm:pt modelId="{D7F14AC7-6149-A84B-8066-584D184EFC6E}" type="pres">
      <dgm:prSet presAssocID="{733CB708-A562-A64B-B1A7-71AD9039EDC9}" presName="EmptyPlaceHolder" presStyleCnt="0"/>
      <dgm:spPr/>
    </dgm:pt>
    <dgm:pt modelId="{AC649661-E096-6C42-872B-AC0787C2652C}" type="pres">
      <dgm:prSet presAssocID="{E3832816-ABF2-EC40-B12A-C679A8F3857A}" presName="spaceBetweenRectangles" presStyleCnt="0"/>
      <dgm:spPr/>
    </dgm:pt>
    <dgm:pt modelId="{39B909A4-893D-E24B-84C0-CDE80E2D6DEE}" type="pres">
      <dgm:prSet presAssocID="{E525D13D-8996-A14A-B884-DF8ACE836FB3}" presName="composite" presStyleCnt="0"/>
      <dgm:spPr/>
    </dgm:pt>
    <dgm:pt modelId="{E680456E-DAB5-6744-8560-76428C695836}" type="pres">
      <dgm:prSet presAssocID="{E525D13D-8996-A14A-B884-DF8ACE836FB3}" presName="DropPinPlaceHolder" presStyleCnt="0"/>
      <dgm:spPr/>
    </dgm:pt>
    <dgm:pt modelId="{165862EA-C568-2941-8B05-8625A8A4F5FE}" type="pres">
      <dgm:prSet presAssocID="{E525D13D-8996-A14A-B884-DF8ACE836FB3}" presName="DropPin" presStyleLbl="alignNode1" presStyleIdx="1" presStyleCnt="5"/>
      <dgm:spPr/>
    </dgm:pt>
    <dgm:pt modelId="{6C70A5EF-3FB9-EE4D-94C0-46CFA16D9370}" type="pres">
      <dgm:prSet presAssocID="{E525D13D-8996-A14A-B884-DF8ACE836FB3}" presName="Ellipse" presStyleLbl="fgAcc1" presStyleIdx="1" presStyleCnt="5"/>
      <dgm:spPr/>
    </dgm:pt>
    <dgm:pt modelId="{288C433C-5124-2A48-80B1-49A664FB01DB}" type="pres">
      <dgm:prSet presAssocID="{E525D13D-8996-A14A-B884-DF8ACE836FB3}" presName="L2TextContainer" presStyleLbl="revTx" presStyleIdx="2" presStyleCnt="10">
        <dgm:presLayoutVars>
          <dgm:bulletEnabled val="1"/>
        </dgm:presLayoutVars>
      </dgm:prSet>
      <dgm:spPr/>
    </dgm:pt>
    <dgm:pt modelId="{258EF59A-0FA2-3443-ACD6-67A8C81356FD}" type="pres">
      <dgm:prSet presAssocID="{E525D13D-8996-A14A-B884-DF8ACE836FB3}" presName="L1TextContainer" presStyleLbl="revTx" presStyleIdx="3" presStyleCnt="10">
        <dgm:presLayoutVars>
          <dgm:chMax val="1"/>
          <dgm:chPref val="1"/>
          <dgm:bulletEnabled val="1"/>
        </dgm:presLayoutVars>
      </dgm:prSet>
      <dgm:spPr/>
    </dgm:pt>
    <dgm:pt modelId="{28A05A6D-F0E2-8A4E-A1A6-004C6F8763A5}" type="pres">
      <dgm:prSet presAssocID="{E525D13D-8996-A14A-B884-DF8ACE836FB3}" presName="ConnectLine" presStyleLbl="dkBgShp" presStyleIdx="3" presStyleCnt="7"/>
      <dgm:spPr/>
    </dgm:pt>
    <dgm:pt modelId="{027E209D-AAC1-0C48-B38B-C823856041B7}" type="pres">
      <dgm:prSet presAssocID="{E525D13D-8996-A14A-B884-DF8ACE836FB3}" presName="ConnectorPoint" presStyleCnt="0"/>
      <dgm:spPr/>
    </dgm:pt>
    <dgm:pt modelId="{7AAD3E1F-C700-F34D-95FA-3DADA610F453}" type="pres">
      <dgm:prSet presAssocID="{E525D13D-8996-A14A-B884-DF8ACE836FB3}" presName="Bullet" presStyleLbl="lnNode1" presStyleIdx="1" presStyleCnt="5"/>
      <dgm:spPr/>
    </dgm:pt>
    <dgm:pt modelId="{BB340465-55B4-B344-BAB0-9F05EA7A7B6A}" type="pres">
      <dgm:prSet presAssocID="{E525D13D-8996-A14A-B884-DF8ACE836FB3}" presName="EmptyPlaceHolder" presStyleCnt="0"/>
      <dgm:spPr/>
    </dgm:pt>
    <dgm:pt modelId="{643BAA1F-1BB8-1347-A808-E5E7A407A293}" type="pres">
      <dgm:prSet presAssocID="{DB59962B-A34A-7B47-9F3C-63B267B724B6}" presName="spaceBetweenRectangles" presStyleCnt="0"/>
      <dgm:spPr/>
    </dgm:pt>
    <dgm:pt modelId="{E2EE9CE1-0417-6240-A0E9-083BE77B6EB7}" type="pres">
      <dgm:prSet presAssocID="{5A99A950-4A3D-204E-9E08-6566AF843CD5}" presName="composite" presStyleCnt="0"/>
      <dgm:spPr/>
    </dgm:pt>
    <dgm:pt modelId="{59A55338-B96C-7D4B-98CA-4F54C9EFDD2E}" type="pres">
      <dgm:prSet presAssocID="{5A99A950-4A3D-204E-9E08-6566AF843CD5}" presName="DropPinPlaceHolder" presStyleCnt="0"/>
      <dgm:spPr/>
    </dgm:pt>
    <dgm:pt modelId="{D6B65F66-72EA-8C42-B32E-0705756FAE98}" type="pres">
      <dgm:prSet presAssocID="{5A99A950-4A3D-204E-9E08-6566AF843CD5}" presName="DropPin" presStyleLbl="alignNode1" presStyleIdx="2" presStyleCnt="5"/>
      <dgm:spPr/>
    </dgm:pt>
    <dgm:pt modelId="{F206CF94-955F-B241-AD35-BC82AF573BD6}" type="pres">
      <dgm:prSet presAssocID="{5A99A950-4A3D-204E-9E08-6566AF843CD5}" presName="Ellipse" presStyleLbl="fgAcc1" presStyleIdx="2" presStyleCnt="5"/>
      <dgm:spPr/>
    </dgm:pt>
    <dgm:pt modelId="{08219ABA-E984-264D-A0B4-D15E633680CD}" type="pres">
      <dgm:prSet presAssocID="{5A99A950-4A3D-204E-9E08-6566AF843CD5}" presName="L2TextContainer" presStyleLbl="revTx" presStyleIdx="4" presStyleCnt="10">
        <dgm:presLayoutVars>
          <dgm:bulletEnabled val="1"/>
        </dgm:presLayoutVars>
      </dgm:prSet>
      <dgm:spPr/>
    </dgm:pt>
    <dgm:pt modelId="{3989FD6E-E40C-4C45-9592-E1A764152A94}" type="pres">
      <dgm:prSet presAssocID="{5A99A950-4A3D-204E-9E08-6566AF843CD5}" presName="L1TextContainer" presStyleLbl="revTx" presStyleIdx="5" presStyleCnt="10">
        <dgm:presLayoutVars>
          <dgm:chMax val="1"/>
          <dgm:chPref val="1"/>
          <dgm:bulletEnabled val="1"/>
        </dgm:presLayoutVars>
      </dgm:prSet>
      <dgm:spPr/>
    </dgm:pt>
    <dgm:pt modelId="{79BF0F0E-6AF0-1141-9B5B-8C1D9DF78DB0}" type="pres">
      <dgm:prSet presAssocID="{5A99A950-4A3D-204E-9E08-6566AF843CD5}" presName="ConnectLine" presStyleLbl="dkBgShp" presStyleIdx="4" presStyleCnt="7"/>
      <dgm:spPr/>
    </dgm:pt>
    <dgm:pt modelId="{4AC2EF27-64FE-5A42-B6EA-1304A7C9134B}" type="pres">
      <dgm:prSet presAssocID="{5A99A950-4A3D-204E-9E08-6566AF843CD5}" presName="ConnectorPoint" presStyleCnt="0"/>
      <dgm:spPr/>
    </dgm:pt>
    <dgm:pt modelId="{AE68CE4E-BCBD-7943-B190-DD7E5BBB3EB2}" type="pres">
      <dgm:prSet presAssocID="{5A99A950-4A3D-204E-9E08-6566AF843CD5}" presName="Bullet" presStyleLbl="lnNode1" presStyleIdx="2" presStyleCnt="5"/>
      <dgm:spPr/>
    </dgm:pt>
    <dgm:pt modelId="{5C546D1F-7154-EE48-AD01-7449AA3CE717}" type="pres">
      <dgm:prSet presAssocID="{5A99A950-4A3D-204E-9E08-6566AF843CD5}" presName="EmptyPlaceHolder" presStyleCnt="0"/>
      <dgm:spPr/>
    </dgm:pt>
    <dgm:pt modelId="{77869FD0-1572-FF42-AFC2-07A4CB025B09}" type="pres">
      <dgm:prSet presAssocID="{9807A8D9-6F8A-8E41-B71D-8F0EF4CFCB7E}" presName="spaceBetweenRectangles" presStyleCnt="0"/>
      <dgm:spPr/>
    </dgm:pt>
    <dgm:pt modelId="{6095317D-E47D-0F4D-921C-190091C1140C}" type="pres">
      <dgm:prSet presAssocID="{65F2899D-D851-C441-BBB7-EA1D04FCF8C9}" presName="composite" presStyleCnt="0"/>
      <dgm:spPr/>
    </dgm:pt>
    <dgm:pt modelId="{5D9D8653-A76F-264E-BA25-52942E9E7AFF}" type="pres">
      <dgm:prSet presAssocID="{65F2899D-D851-C441-BBB7-EA1D04FCF8C9}" presName="DropPinPlaceHolder" presStyleCnt="0"/>
      <dgm:spPr/>
    </dgm:pt>
    <dgm:pt modelId="{6ADA9AFD-34CF-E446-8902-F05DD94CCDBE}" type="pres">
      <dgm:prSet presAssocID="{65F2899D-D851-C441-BBB7-EA1D04FCF8C9}" presName="DropPin" presStyleLbl="alignNode1" presStyleIdx="3" presStyleCnt="5"/>
      <dgm:spPr/>
    </dgm:pt>
    <dgm:pt modelId="{76F49DFC-DB2E-0D46-9627-6DC2B0CE8ED5}" type="pres">
      <dgm:prSet presAssocID="{65F2899D-D851-C441-BBB7-EA1D04FCF8C9}" presName="Ellipse" presStyleLbl="fgAcc1" presStyleIdx="3" presStyleCnt="5"/>
      <dgm:spPr/>
    </dgm:pt>
    <dgm:pt modelId="{81C1B2FC-0631-FE4E-B57F-F9CB7E80E5A1}" type="pres">
      <dgm:prSet presAssocID="{65F2899D-D851-C441-BBB7-EA1D04FCF8C9}" presName="L2TextContainer" presStyleLbl="revTx" presStyleIdx="6" presStyleCnt="10">
        <dgm:presLayoutVars>
          <dgm:bulletEnabled val="1"/>
        </dgm:presLayoutVars>
      </dgm:prSet>
      <dgm:spPr/>
    </dgm:pt>
    <dgm:pt modelId="{6E5AAB32-AE19-764A-9629-24D82E26EB69}" type="pres">
      <dgm:prSet presAssocID="{65F2899D-D851-C441-BBB7-EA1D04FCF8C9}" presName="L1TextContainer" presStyleLbl="revTx" presStyleIdx="7" presStyleCnt="10">
        <dgm:presLayoutVars>
          <dgm:chMax val="1"/>
          <dgm:chPref val="1"/>
          <dgm:bulletEnabled val="1"/>
        </dgm:presLayoutVars>
      </dgm:prSet>
      <dgm:spPr/>
    </dgm:pt>
    <dgm:pt modelId="{5E49FE90-C5F1-8146-88B2-395E64D30667}" type="pres">
      <dgm:prSet presAssocID="{65F2899D-D851-C441-BBB7-EA1D04FCF8C9}" presName="ConnectLine" presStyleLbl="dkBgShp" presStyleIdx="5" presStyleCnt="7"/>
      <dgm:spPr/>
    </dgm:pt>
    <dgm:pt modelId="{1837756F-F200-6E46-B288-FA0B0FDAF365}" type="pres">
      <dgm:prSet presAssocID="{65F2899D-D851-C441-BBB7-EA1D04FCF8C9}" presName="ConnectorPoint" presStyleCnt="0"/>
      <dgm:spPr/>
    </dgm:pt>
    <dgm:pt modelId="{2FCA00DD-01EB-C54D-AB01-442F63CC376C}" type="pres">
      <dgm:prSet presAssocID="{65F2899D-D851-C441-BBB7-EA1D04FCF8C9}" presName="Bullet" presStyleLbl="lnNode1" presStyleIdx="3" presStyleCnt="5"/>
      <dgm:spPr/>
    </dgm:pt>
    <dgm:pt modelId="{E5F3D7EC-C6E7-044D-9D88-D1A3925158BF}" type="pres">
      <dgm:prSet presAssocID="{65F2899D-D851-C441-BBB7-EA1D04FCF8C9}" presName="EmptyPlaceHolder" presStyleCnt="0"/>
      <dgm:spPr/>
    </dgm:pt>
    <dgm:pt modelId="{43723121-01AA-E040-9D09-D6C15F65BD26}" type="pres">
      <dgm:prSet presAssocID="{3CDA24AD-703D-A548-A4B5-DCA56E09B552}" presName="spaceBetweenRectangles" presStyleCnt="0"/>
      <dgm:spPr/>
    </dgm:pt>
    <dgm:pt modelId="{BFBBDF70-DFB8-D949-82DE-F12EC66E580D}" type="pres">
      <dgm:prSet presAssocID="{1A5E514D-B3E2-A74E-B8E1-65EF4FB83D9A}" presName="composite" presStyleCnt="0"/>
      <dgm:spPr/>
    </dgm:pt>
    <dgm:pt modelId="{536F4A00-0EFF-734D-A912-51B6611F07C2}" type="pres">
      <dgm:prSet presAssocID="{1A5E514D-B3E2-A74E-B8E1-65EF4FB83D9A}" presName="DropPinPlaceHolder" presStyleCnt="0"/>
      <dgm:spPr/>
    </dgm:pt>
    <dgm:pt modelId="{31565514-53B7-7D48-A2DB-0154D32227DB}" type="pres">
      <dgm:prSet presAssocID="{1A5E514D-B3E2-A74E-B8E1-65EF4FB83D9A}" presName="DropPin" presStyleLbl="alignNode1" presStyleIdx="4" presStyleCnt="5"/>
      <dgm:spPr/>
    </dgm:pt>
    <dgm:pt modelId="{393180DC-E725-4244-AF70-8AF5E0BA0E23}" type="pres">
      <dgm:prSet presAssocID="{1A5E514D-B3E2-A74E-B8E1-65EF4FB83D9A}" presName="Ellipse" presStyleLbl="fgAcc1" presStyleIdx="4" presStyleCnt="5"/>
      <dgm:spPr/>
    </dgm:pt>
    <dgm:pt modelId="{9FA34A95-A985-E949-9BF0-D4F30FEA1AFC}" type="pres">
      <dgm:prSet presAssocID="{1A5E514D-B3E2-A74E-B8E1-65EF4FB83D9A}" presName="L2TextContainer" presStyleLbl="revTx" presStyleIdx="8" presStyleCnt="10">
        <dgm:presLayoutVars>
          <dgm:bulletEnabled val="1"/>
        </dgm:presLayoutVars>
      </dgm:prSet>
      <dgm:spPr/>
    </dgm:pt>
    <dgm:pt modelId="{45963D92-7CF4-D449-AB00-53D4F8AF2E1B}" type="pres">
      <dgm:prSet presAssocID="{1A5E514D-B3E2-A74E-B8E1-65EF4FB83D9A}" presName="L1TextContainer" presStyleLbl="revTx" presStyleIdx="9" presStyleCnt="10">
        <dgm:presLayoutVars>
          <dgm:chMax val="1"/>
          <dgm:chPref val="1"/>
          <dgm:bulletEnabled val="1"/>
        </dgm:presLayoutVars>
      </dgm:prSet>
      <dgm:spPr/>
    </dgm:pt>
    <dgm:pt modelId="{57E63075-0886-6F49-A277-8F32E3F89DC7}" type="pres">
      <dgm:prSet presAssocID="{1A5E514D-B3E2-A74E-B8E1-65EF4FB83D9A}" presName="ConnectLine" presStyleLbl="dkBgShp" presStyleIdx="6" presStyleCnt="7"/>
      <dgm:spPr/>
    </dgm:pt>
    <dgm:pt modelId="{9AC521F4-0D7C-0E46-907D-65C5C9309C14}" type="pres">
      <dgm:prSet presAssocID="{1A5E514D-B3E2-A74E-B8E1-65EF4FB83D9A}" presName="ConnectorPoint" presStyleCnt="0"/>
      <dgm:spPr/>
    </dgm:pt>
    <dgm:pt modelId="{D7544858-E227-8C4B-A860-52A333C31DA6}" type="pres">
      <dgm:prSet presAssocID="{1A5E514D-B3E2-A74E-B8E1-65EF4FB83D9A}" presName="Bullet" presStyleLbl="lnNode1" presStyleIdx="4" presStyleCnt="5"/>
      <dgm:spPr/>
    </dgm:pt>
    <dgm:pt modelId="{02D354F6-67C3-D743-A06A-5FF006E7FFB9}" type="pres">
      <dgm:prSet presAssocID="{1A5E514D-B3E2-A74E-B8E1-65EF4FB83D9A}" presName="EmptyPlaceHolder" presStyleCnt="0"/>
      <dgm:spPr/>
    </dgm:pt>
  </dgm:ptLst>
  <dgm:cxnLst>
    <dgm:cxn modelId="{14B3AF0A-9383-FE4E-8A19-B50AB7F27455}" type="presOf" srcId="{B63567D7-310B-3F4E-B082-58AE634FEFD1}" destId="{9FA34A95-A985-E949-9BF0-D4F30FEA1AFC}" srcOrd="0" destOrd="0" presId="urn:microsoft.com/office/officeart/2024/layout/BulletTimelineInverted"/>
    <dgm:cxn modelId="{CFE94612-9C05-0C4D-B723-934670F57B1B}" type="presOf" srcId="{BF319F01-CD84-4B40-A7E8-82819D4B9536}" destId="{08219ABA-E984-264D-A0B4-D15E633680CD}" srcOrd="0" destOrd="0" presId="urn:microsoft.com/office/officeart/2024/layout/BulletTimelineInverted"/>
    <dgm:cxn modelId="{F9CC452A-1D16-D74E-BECF-629F37C12CC8}" type="presOf" srcId="{0FE3A36C-7F93-AB46-AEC6-5B6EC5AD8E34}" destId="{53399789-F4DD-CA48-960A-5D3819B675DA}" srcOrd="0" destOrd="0" presId="urn:microsoft.com/office/officeart/2024/layout/BulletTimelineInverted"/>
    <dgm:cxn modelId="{4D0F6933-3AC1-3946-9261-7426058A84AB}" srcId="{65F2899D-D851-C441-BBB7-EA1D04FCF8C9}" destId="{8B9EC562-E429-DC4F-B64A-D38D02200AA1}" srcOrd="0" destOrd="0" parTransId="{A463644C-5A86-C34E-9959-0C9ECB2381D7}" sibTransId="{82687C8D-98AC-F347-A9E6-33F85807A5BD}"/>
    <dgm:cxn modelId="{A687503B-EC45-1640-B1FC-7F02DBEF235E}" srcId="{39E5EC48-D1A8-2B44-9A1C-953851C52F49}" destId="{E525D13D-8996-A14A-B884-DF8ACE836FB3}" srcOrd="1" destOrd="0" parTransId="{79D6383F-092A-1345-8A4C-27ECC5E06FD3}" sibTransId="{DB59962B-A34A-7B47-9F3C-63B267B724B6}"/>
    <dgm:cxn modelId="{BBC68E3F-8ED6-4641-9DC9-056E59ED0B95}" type="presOf" srcId="{5A99A950-4A3D-204E-9E08-6566AF843CD5}" destId="{3989FD6E-E40C-4C45-9592-E1A764152A94}" srcOrd="0" destOrd="0" presId="urn:microsoft.com/office/officeart/2024/layout/BulletTimelineInverted"/>
    <dgm:cxn modelId="{B0C17143-B7E7-1948-9B82-1DFC241B6282}" type="presOf" srcId="{39E5EC48-D1A8-2B44-9A1C-953851C52F49}" destId="{A2A968B2-F22A-5848-84CD-7D026EA89F9C}" srcOrd="0" destOrd="0" presId="urn:microsoft.com/office/officeart/2024/layout/BulletTimelineInverted"/>
    <dgm:cxn modelId="{5C73FD45-6AF0-1E46-81BA-2F6B35F95573}" srcId="{39E5EC48-D1A8-2B44-9A1C-953851C52F49}" destId="{65F2899D-D851-C441-BBB7-EA1D04FCF8C9}" srcOrd="3" destOrd="0" parTransId="{24B6623F-A54E-354D-B4C7-62B3A922783E}" sibTransId="{3CDA24AD-703D-A548-A4B5-DCA56E09B552}"/>
    <dgm:cxn modelId="{26E03747-452F-2240-A851-DAEEA6236BBA}" srcId="{39E5EC48-D1A8-2B44-9A1C-953851C52F49}" destId="{5A99A950-4A3D-204E-9E08-6566AF843CD5}" srcOrd="2" destOrd="0" parTransId="{225FDBF9-4DA5-B446-B4B7-D52DCF2BD490}" sibTransId="{9807A8D9-6F8A-8E41-B71D-8F0EF4CFCB7E}"/>
    <dgm:cxn modelId="{53B8A44D-6A5E-7142-BEB6-203F2919D7FE}" srcId="{39E5EC48-D1A8-2B44-9A1C-953851C52F49}" destId="{733CB708-A562-A64B-B1A7-71AD9039EDC9}" srcOrd="0" destOrd="0" parTransId="{B8BDB9A7-DAD6-7B4A-9E1F-BB37C7C6758D}" sibTransId="{E3832816-ABF2-EC40-B12A-C679A8F3857A}"/>
    <dgm:cxn modelId="{39EFE14E-4703-5F45-90D9-5A6A5C27E90A}" srcId="{1A5E514D-B3E2-A74E-B8E1-65EF4FB83D9A}" destId="{B63567D7-310B-3F4E-B082-58AE634FEFD1}" srcOrd="0" destOrd="0" parTransId="{4237936D-8342-B049-9F85-73E61709D290}" sibTransId="{85B15D47-C814-2240-8E85-02F3F034F12B}"/>
    <dgm:cxn modelId="{71CF5874-19FE-4F41-871E-0CB2E8E2FF60}" type="presOf" srcId="{85483089-E2B8-3142-A5BD-C5381AE1F19A}" destId="{288C433C-5124-2A48-80B1-49A664FB01DB}" srcOrd="0" destOrd="0" presId="urn:microsoft.com/office/officeart/2024/layout/BulletTimelineInverted"/>
    <dgm:cxn modelId="{76A9817D-8118-E546-959B-3BB9520D0DF9}" type="presOf" srcId="{65F2899D-D851-C441-BBB7-EA1D04FCF8C9}" destId="{6E5AAB32-AE19-764A-9629-24D82E26EB69}" srcOrd="0" destOrd="0" presId="urn:microsoft.com/office/officeart/2024/layout/BulletTimelineInverted"/>
    <dgm:cxn modelId="{EA6A3296-5165-E045-8C8B-E22823D1A3B3}" type="presOf" srcId="{1A5E514D-B3E2-A74E-B8E1-65EF4FB83D9A}" destId="{45963D92-7CF4-D449-AB00-53D4F8AF2E1B}" srcOrd="0" destOrd="0" presId="urn:microsoft.com/office/officeart/2024/layout/BulletTimelineInverted"/>
    <dgm:cxn modelId="{C07D4299-3A65-AB46-BB05-3A07478C1656}" srcId="{39E5EC48-D1A8-2B44-9A1C-953851C52F49}" destId="{1A5E514D-B3E2-A74E-B8E1-65EF4FB83D9A}" srcOrd="4" destOrd="0" parTransId="{B23C520E-FFF2-9F4F-AD4B-44685F282D5E}" sibTransId="{25B5078E-C08E-9045-97E1-3685F105418F}"/>
    <dgm:cxn modelId="{9904DDA6-20F7-1B42-A13F-4DFACBDAF84A}" type="presOf" srcId="{733CB708-A562-A64B-B1A7-71AD9039EDC9}" destId="{8196EEA6-F972-B147-BBE0-F687FC0EAE01}" srcOrd="0" destOrd="0" presId="urn:microsoft.com/office/officeart/2024/layout/BulletTimelineInverted"/>
    <dgm:cxn modelId="{CA51E2AD-7AB8-B147-BE0A-57470E02044C}" type="presOf" srcId="{E525D13D-8996-A14A-B884-DF8ACE836FB3}" destId="{258EF59A-0FA2-3443-ACD6-67A8C81356FD}" srcOrd="0" destOrd="0" presId="urn:microsoft.com/office/officeart/2024/layout/BulletTimelineInverted"/>
    <dgm:cxn modelId="{4E19EAB8-37BA-EA40-A2D5-900F318E54DF}" srcId="{E525D13D-8996-A14A-B884-DF8ACE836FB3}" destId="{85483089-E2B8-3142-A5BD-C5381AE1F19A}" srcOrd="0" destOrd="0" parTransId="{0BF846FA-4F7A-6445-9345-2D33D91BC3B3}" sibTransId="{212D03B3-F2AD-2942-9AE9-6C061991A013}"/>
    <dgm:cxn modelId="{BDE4D9D0-3A79-2547-88E1-52A8FBC0C2CC}" srcId="{5A99A950-4A3D-204E-9E08-6566AF843CD5}" destId="{BF319F01-CD84-4B40-A7E8-82819D4B9536}" srcOrd="0" destOrd="0" parTransId="{23D55C89-29E8-E846-9C2D-208AEA7932F6}" sibTransId="{DA6B16B9-9341-7F4B-8202-2D45086917BD}"/>
    <dgm:cxn modelId="{E6F9C7D3-A834-8143-A52A-8C2EC5EB637E}" type="presOf" srcId="{8B9EC562-E429-DC4F-B64A-D38D02200AA1}" destId="{81C1B2FC-0631-FE4E-B57F-F9CB7E80E5A1}" srcOrd="0" destOrd="0" presId="urn:microsoft.com/office/officeart/2024/layout/BulletTimelineInverted"/>
    <dgm:cxn modelId="{60A38FD9-0C13-D446-960F-F7218FBD1F93}" srcId="{733CB708-A562-A64B-B1A7-71AD9039EDC9}" destId="{0FE3A36C-7F93-AB46-AEC6-5B6EC5AD8E34}" srcOrd="0" destOrd="0" parTransId="{B6E5C2DC-E675-3E40-909B-6731BBE7F167}" sibTransId="{E963B6B9-FA5D-2540-A97B-7A579E68C3A4}"/>
    <dgm:cxn modelId="{C86E3828-D955-4844-8DA7-243825DF1F35}" type="presParOf" srcId="{A2A968B2-F22A-5848-84CD-7D026EA89F9C}" destId="{CE74239D-2D84-7745-AA95-1601BD1DB205}" srcOrd="0" destOrd="0" presId="urn:microsoft.com/office/officeart/2024/layout/BulletTimelineInverted"/>
    <dgm:cxn modelId="{0B2D2CF5-2255-D041-B341-CFDCCBD11C77}" type="presParOf" srcId="{CE74239D-2D84-7745-AA95-1601BD1DB205}" destId="{4DBB6FF9-8DBD-0F4A-A736-C1C2DF8FB567}" srcOrd="0" destOrd="0" presId="urn:microsoft.com/office/officeart/2024/layout/BulletTimelineInverted"/>
    <dgm:cxn modelId="{B05130CB-EC8B-8B4B-92EE-CF82BF3498E2}" type="presParOf" srcId="{CE74239D-2D84-7745-AA95-1601BD1DB205}" destId="{5BFD1164-E1DF-B843-96AE-1383BD96D624}" srcOrd="1" destOrd="0" presId="urn:microsoft.com/office/officeart/2024/layout/BulletTimelineInverted"/>
    <dgm:cxn modelId="{0896D757-9AE1-DB40-B920-11573322CB7A}" type="presParOf" srcId="{A2A968B2-F22A-5848-84CD-7D026EA89F9C}" destId="{77F8CD29-CAD6-054B-94A9-6447CA4F806F}" srcOrd="1" destOrd="0" presId="urn:microsoft.com/office/officeart/2024/layout/BulletTimelineInverted"/>
    <dgm:cxn modelId="{2D294FE4-70C3-694D-BED2-0A73DB7E4C58}" type="presParOf" srcId="{77F8CD29-CAD6-054B-94A9-6447CA4F806F}" destId="{B3C5F63F-8B02-6745-91BA-59C69A56A628}" srcOrd="0" destOrd="0" presId="urn:microsoft.com/office/officeart/2024/layout/BulletTimelineInverted"/>
    <dgm:cxn modelId="{34D59D4A-1115-EB43-B00E-8DBC5E2D2A81}" type="presParOf" srcId="{B3C5F63F-8B02-6745-91BA-59C69A56A628}" destId="{193F5867-D9A9-F144-AF45-F3C63446EC2B}" srcOrd="0" destOrd="0" presId="urn:microsoft.com/office/officeart/2024/layout/BulletTimelineInverted"/>
    <dgm:cxn modelId="{E4583F05-C656-264D-9410-28E74E49808C}" type="presParOf" srcId="{193F5867-D9A9-F144-AF45-F3C63446EC2B}" destId="{2B9A1DB1-8225-7946-BFDC-4BBD06FC0464}" srcOrd="0" destOrd="0" presId="urn:microsoft.com/office/officeart/2024/layout/BulletTimelineInverted"/>
    <dgm:cxn modelId="{576C9C90-0286-A440-B05D-D4960673A38B}" type="presParOf" srcId="{193F5867-D9A9-F144-AF45-F3C63446EC2B}" destId="{CA0B0A0D-437D-F840-AF96-005BF5550DD9}" srcOrd="1" destOrd="0" presId="urn:microsoft.com/office/officeart/2024/layout/BulletTimelineInverted"/>
    <dgm:cxn modelId="{23EC766D-C80E-8045-88CD-CE8C42DD5980}" type="presParOf" srcId="{B3C5F63F-8B02-6745-91BA-59C69A56A628}" destId="{53399789-F4DD-CA48-960A-5D3819B675DA}" srcOrd="1" destOrd="0" presId="urn:microsoft.com/office/officeart/2024/layout/BulletTimelineInverted"/>
    <dgm:cxn modelId="{993219BE-21A2-D247-B969-BACA01DE76B0}" type="presParOf" srcId="{B3C5F63F-8B02-6745-91BA-59C69A56A628}" destId="{8196EEA6-F972-B147-BBE0-F687FC0EAE01}" srcOrd="2" destOrd="0" presId="urn:microsoft.com/office/officeart/2024/layout/BulletTimelineInverted"/>
    <dgm:cxn modelId="{53B9F929-9872-A544-82B4-B5C801242A0F}" type="presParOf" srcId="{B3C5F63F-8B02-6745-91BA-59C69A56A628}" destId="{4A81F526-A307-F543-8F05-2201D1183BC7}" srcOrd="3" destOrd="0" presId="urn:microsoft.com/office/officeart/2024/layout/BulletTimelineInverted"/>
    <dgm:cxn modelId="{6ACB020C-2153-F045-A760-09C4523C9BE0}" type="presParOf" srcId="{B3C5F63F-8B02-6745-91BA-59C69A56A628}" destId="{E4C8A609-5670-634E-8705-A35707BAD815}" srcOrd="4" destOrd="0" presId="urn:microsoft.com/office/officeart/2024/layout/BulletTimelineInverted"/>
    <dgm:cxn modelId="{1BE787F2-418C-5F42-A6AB-3816AF4B8612}" type="presParOf" srcId="{E4C8A609-5670-634E-8705-A35707BAD815}" destId="{0B9FE9D5-322C-9640-BEAC-DAEA3AF538B3}" srcOrd="0" destOrd="0" presId="urn:microsoft.com/office/officeart/2024/layout/BulletTimelineInverted"/>
    <dgm:cxn modelId="{C6EE2256-D643-3D40-9EAD-5DF1D589EADC}" type="presParOf" srcId="{B3C5F63F-8B02-6745-91BA-59C69A56A628}" destId="{D7F14AC7-6149-A84B-8066-584D184EFC6E}" srcOrd="5" destOrd="0" presId="urn:microsoft.com/office/officeart/2024/layout/BulletTimelineInverted"/>
    <dgm:cxn modelId="{CA787080-E8CA-1D40-849D-64F39F9BB07A}" type="presParOf" srcId="{77F8CD29-CAD6-054B-94A9-6447CA4F806F}" destId="{AC649661-E096-6C42-872B-AC0787C2652C}" srcOrd="1" destOrd="0" presId="urn:microsoft.com/office/officeart/2024/layout/BulletTimelineInverted"/>
    <dgm:cxn modelId="{BFAB8A6D-44C3-D84A-945E-DD580A7BFBDF}" type="presParOf" srcId="{77F8CD29-CAD6-054B-94A9-6447CA4F806F}" destId="{39B909A4-893D-E24B-84C0-CDE80E2D6DEE}" srcOrd="2" destOrd="0" presId="urn:microsoft.com/office/officeart/2024/layout/BulletTimelineInverted"/>
    <dgm:cxn modelId="{AF8A8B78-D353-314D-958E-8ECEA563B7B2}" type="presParOf" srcId="{39B909A4-893D-E24B-84C0-CDE80E2D6DEE}" destId="{E680456E-DAB5-6744-8560-76428C695836}" srcOrd="0" destOrd="0" presId="urn:microsoft.com/office/officeart/2024/layout/BulletTimelineInverted"/>
    <dgm:cxn modelId="{97C25B76-3FE2-CA4F-A638-2DF7747D3F4D}" type="presParOf" srcId="{E680456E-DAB5-6744-8560-76428C695836}" destId="{165862EA-C568-2941-8B05-8625A8A4F5FE}" srcOrd="0" destOrd="0" presId="urn:microsoft.com/office/officeart/2024/layout/BulletTimelineInverted"/>
    <dgm:cxn modelId="{703EE45F-B248-C94F-B2A8-267B5A0A87EF}" type="presParOf" srcId="{E680456E-DAB5-6744-8560-76428C695836}" destId="{6C70A5EF-3FB9-EE4D-94C0-46CFA16D9370}" srcOrd="1" destOrd="0" presId="urn:microsoft.com/office/officeart/2024/layout/BulletTimelineInverted"/>
    <dgm:cxn modelId="{E0794E76-4862-7548-A681-9D59625F5EF3}" type="presParOf" srcId="{39B909A4-893D-E24B-84C0-CDE80E2D6DEE}" destId="{288C433C-5124-2A48-80B1-49A664FB01DB}" srcOrd="1" destOrd="0" presId="urn:microsoft.com/office/officeart/2024/layout/BulletTimelineInverted"/>
    <dgm:cxn modelId="{4B922588-250C-4346-8970-29053EFC01CA}" type="presParOf" srcId="{39B909A4-893D-E24B-84C0-CDE80E2D6DEE}" destId="{258EF59A-0FA2-3443-ACD6-67A8C81356FD}" srcOrd="2" destOrd="0" presId="urn:microsoft.com/office/officeart/2024/layout/BulletTimelineInverted"/>
    <dgm:cxn modelId="{406FA4AE-5A74-E040-8224-5B6AD6646FA5}" type="presParOf" srcId="{39B909A4-893D-E24B-84C0-CDE80E2D6DEE}" destId="{28A05A6D-F0E2-8A4E-A1A6-004C6F8763A5}" srcOrd="3" destOrd="0" presId="urn:microsoft.com/office/officeart/2024/layout/BulletTimelineInverted"/>
    <dgm:cxn modelId="{5E6188FB-A6F2-1D41-8758-E5006080F4A7}" type="presParOf" srcId="{39B909A4-893D-E24B-84C0-CDE80E2D6DEE}" destId="{027E209D-AAC1-0C48-B38B-C823856041B7}" srcOrd="4" destOrd="0" presId="urn:microsoft.com/office/officeart/2024/layout/BulletTimelineInverted"/>
    <dgm:cxn modelId="{5726DBCC-768C-5049-950C-1500180CB352}" type="presParOf" srcId="{027E209D-AAC1-0C48-B38B-C823856041B7}" destId="{7AAD3E1F-C700-F34D-95FA-3DADA610F453}" srcOrd="0" destOrd="0" presId="urn:microsoft.com/office/officeart/2024/layout/BulletTimelineInverted"/>
    <dgm:cxn modelId="{49704F7A-15F8-B646-A54D-A8C19A034794}" type="presParOf" srcId="{39B909A4-893D-E24B-84C0-CDE80E2D6DEE}" destId="{BB340465-55B4-B344-BAB0-9F05EA7A7B6A}" srcOrd="5" destOrd="0" presId="urn:microsoft.com/office/officeart/2024/layout/BulletTimelineInverted"/>
    <dgm:cxn modelId="{F6DC4571-63B7-114D-8E84-0425A4036A0C}" type="presParOf" srcId="{77F8CD29-CAD6-054B-94A9-6447CA4F806F}" destId="{643BAA1F-1BB8-1347-A808-E5E7A407A293}" srcOrd="3" destOrd="0" presId="urn:microsoft.com/office/officeart/2024/layout/BulletTimelineInverted"/>
    <dgm:cxn modelId="{2FEFF6BB-53D2-EE41-8267-D9A468FDA61C}" type="presParOf" srcId="{77F8CD29-CAD6-054B-94A9-6447CA4F806F}" destId="{E2EE9CE1-0417-6240-A0E9-083BE77B6EB7}" srcOrd="4" destOrd="0" presId="urn:microsoft.com/office/officeart/2024/layout/BulletTimelineInverted"/>
    <dgm:cxn modelId="{1C1A62D4-7DB3-0E41-81D3-F23A4AF767F2}" type="presParOf" srcId="{E2EE9CE1-0417-6240-A0E9-083BE77B6EB7}" destId="{59A55338-B96C-7D4B-98CA-4F54C9EFDD2E}" srcOrd="0" destOrd="0" presId="urn:microsoft.com/office/officeart/2024/layout/BulletTimelineInverted"/>
    <dgm:cxn modelId="{EA66B7C8-1ECE-164B-8516-EA26328FD269}" type="presParOf" srcId="{59A55338-B96C-7D4B-98CA-4F54C9EFDD2E}" destId="{D6B65F66-72EA-8C42-B32E-0705756FAE98}" srcOrd="0" destOrd="0" presId="urn:microsoft.com/office/officeart/2024/layout/BulletTimelineInverted"/>
    <dgm:cxn modelId="{1B368EA3-D040-794D-8A6B-6E6F133D6CEF}" type="presParOf" srcId="{59A55338-B96C-7D4B-98CA-4F54C9EFDD2E}" destId="{F206CF94-955F-B241-AD35-BC82AF573BD6}" srcOrd="1" destOrd="0" presId="urn:microsoft.com/office/officeart/2024/layout/BulletTimelineInverted"/>
    <dgm:cxn modelId="{A7BF688F-5973-7C4C-9917-0258C9ACF1E1}" type="presParOf" srcId="{E2EE9CE1-0417-6240-A0E9-083BE77B6EB7}" destId="{08219ABA-E984-264D-A0B4-D15E633680CD}" srcOrd="1" destOrd="0" presId="urn:microsoft.com/office/officeart/2024/layout/BulletTimelineInverted"/>
    <dgm:cxn modelId="{B459C6C7-1B3D-4842-A658-EAA67D22B36D}" type="presParOf" srcId="{E2EE9CE1-0417-6240-A0E9-083BE77B6EB7}" destId="{3989FD6E-E40C-4C45-9592-E1A764152A94}" srcOrd="2" destOrd="0" presId="urn:microsoft.com/office/officeart/2024/layout/BulletTimelineInverted"/>
    <dgm:cxn modelId="{21B57601-CD2A-8144-B222-5CC7F345A248}" type="presParOf" srcId="{E2EE9CE1-0417-6240-A0E9-083BE77B6EB7}" destId="{79BF0F0E-6AF0-1141-9B5B-8C1D9DF78DB0}" srcOrd="3" destOrd="0" presId="urn:microsoft.com/office/officeart/2024/layout/BulletTimelineInverted"/>
    <dgm:cxn modelId="{1357EE24-9888-A24D-AB9F-CCA40495D3E1}" type="presParOf" srcId="{E2EE9CE1-0417-6240-A0E9-083BE77B6EB7}" destId="{4AC2EF27-64FE-5A42-B6EA-1304A7C9134B}" srcOrd="4" destOrd="0" presId="urn:microsoft.com/office/officeart/2024/layout/BulletTimelineInverted"/>
    <dgm:cxn modelId="{5AC87F0F-B7FA-6D42-B7DD-BF944712A5EE}" type="presParOf" srcId="{4AC2EF27-64FE-5A42-B6EA-1304A7C9134B}" destId="{AE68CE4E-BCBD-7943-B190-DD7E5BBB3EB2}" srcOrd="0" destOrd="0" presId="urn:microsoft.com/office/officeart/2024/layout/BulletTimelineInverted"/>
    <dgm:cxn modelId="{40F6EAD5-042A-AD48-8DA4-233F981C7BC5}" type="presParOf" srcId="{E2EE9CE1-0417-6240-A0E9-083BE77B6EB7}" destId="{5C546D1F-7154-EE48-AD01-7449AA3CE717}" srcOrd="5" destOrd="0" presId="urn:microsoft.com/office/officeart/2024/layout/BulletTimelineInverted"/>
    <dgm:cxn modelId="{CCD88D9C-A801-5A40-A8C6-A9F25B3842B9}" type="presParOf" srcId="{77F8CD29-CAD6-054B-94A9-6447CA4F806F}" destId="{77869FD0-1572-FF42-AFC2-07A4CB025B09}" srcOrd="5" destOrd="0" presId="urn:microsoft.com/office/officeart/2024/layout/BulletTimelineInverted"/>
    <dgm:cxn modelId="{0493F713-4917-0D4B-B333-8D7E90B63682}" type="presParOf" srcId="{77F8CD29-CAD6-054B-94A9-6447CA4F806F}" destId="{6095317D-E47D-0F4D-921C-190091C1140C}" srcOrd="6" destOrd="0" presId="urn:microsoft.com/office/officeart/2024/layout/BulletTimelineInverted"/>
    <dgm:cxn modelId="{E0984C95-0739-9348-AE62-1BC0788F5A60}" type="presParOf" srcId="{6095317D-E47D-0F4D-921C-190091C1140C}" destId="{5D9D8653-A76F-264E-BA25-52942E9E7AFF}" srcOrd="0" destOrd="0" presId="urn:microsoft.com/office/officeart/2024/layout/BulletTimelineInverted"/>
    <dgm:cxn modelId="{5466B751-2D06-D349-B1D3-A15553A6EB37}" type="presParOf" srcId="{5D9D8653-A76F-264E-BA25-52942E9E7AFF}" destId="{6ADA9AFD-34CF-E446-8902-F05DD94CCDBE}" srcOrd="0" destOrd="0" presId="urn:microsoft.com/office/officeart/2024/layout/BulletTimelineInverted"/>
    <dgm:cxn modelId="{8E082B27-BCAA-5441-9F72-4EE865D0C0A8}" type="presParOf" srcId="{5D9D8653-A76F-264E-BA25-52942E9E7AFF}" destId="{76F49DFC-DB2E-0D46-9627-6DC2B0CE8ED5}" srcOrd="1" destOrd="0" presId="urn:microsoft.com/office/officeart/2024/layout/BulletTimelineInverted"/>
    <dgm:cxn modelId="{BA083313-2794-F14C-A8B4-B1C37993D6E9}" type="presParOf" srcId="{6095317D-E47D-0F4D-921C-190091C1140C}" destId="{81C1B2FC-0631-FE4E-B57F-F9CB7E80E5A1}" srcOrd="1" destOrd="0" presId="urn:microsoft.com/office/officeart/2024/layout/BulletTimelineInverted"/>
    <dgm:cxn modelId="{EAB11C0F-7D7B-C442-AA4F-537FBC5BD5C1}" type="presParOf" srcId="{6095317D-E47D-0F4D-921C-190091C1140C}" destId="{6E5AAB32-AE19-764A-9629-24D82E26EB69}" srcOrd="2" destOrd="0" presId="urn:microsoft.com/office/officeart/2024/layout/BulletTimelineInverted"/>
    <dgm:cxn modelId="{BA960BDD-A57E-9141-885D-933B5A25614A}" type="presParOf" srcId="{6095317D-E47D-0F4D-921C-190091C1140C}" destId="{5E49FE90-C5F1-8146-88B2-395E64D30667}" srcOrd="3" destOrd="0" presId="urn:microsoft.com/office/officeart/2024/layout/BulletTimelineInverted"/>
    <dgm:cxn modelId="{6D7EA984-A9BF-C246-BF93-4ADBC513C28F}" type="presParOf" srcId="{6095317D-E47D-0F4D-921C-190091C1140C}" destId="{1837756F-F200-6E46-B288-FA0B0FDAF365}" srcOrd="4" destOrd="0" presId="urn:microsoft.com/office/officeart/2024/layout/BulletTimelineInverted"/>
    <dgm:cxn modelId="{D42ACAC4-31D1-1A48-9B25-43CDD5BD4BAB}" type="presParOf" srcId="{1837756F-F200-6E46-B288-FA0B0FDAF365}" destId="{2FCA00DD-01EB-C54D-AB01-442F63CC376C}" srcOrd="0" destOrd="0" presId="urn:microsoft.com/office/officeart/2024/layout/BulletTimelineInverted"/>
    <dgm:cxn modelId="{844D67E3-FADB-C344-BA8F-7C4018D94990}" type="presParOf" srcId="{6095317D-E47D-0F4D-921C-190091C1140C}" destId="{E5F3D7EC-C6E7-044D-9D88-D1A3925158BF}" srcOrd="5" destOrd="0" presId="urn:microsoft.com/office/officeart/2024/layout/BulletTimelineInverted"/>
    <dgm:cxn modelId="{06DA6057-2159-124A-BC9E-042457A83E4B}" type="presParOf" srcId="{77F8CD29-CAD6-054B-94A9-6447CA4F806F}" destId="{43723121-01AA-E040-9D09-D6C15F65BD26}" srcOrd="7" destOrd="0" presId="urn:microsoft.com/office/officeart/2024/layout/BulletTimelineInverted"/>
    <dgm:cxn modelId="{AF7B6BB3-4A27-774C-A75C-5D40486F41FE}" type="presParOf" srcId="{77F8CD29-CAD6-054B-94A9-6447CA4F806F}" destId="{BFBBDF70-DFB8-D949-82DE-F12EC66E580D}" srcOrd="8" destOrd="0" presId="urn:microsoft.com/office/officeart/2024/layout/BulletTimelineInverted"/>
    <dgm:cxn modelId="{6ABDFA2B-068E-7941-AD92-9A4F5B97DCC8}" type="presParOf" srcId="{BFBBDF70-DFB8-D949-82DE-F12EC66E580D}" destId="{536F4A00-0EFF-734D-A912-51B6611F07C2}" srcOrd="0" destOrd="0" presId="urn:microsoft.com/office/officeart/2024/layout/BulletTimelineInverted"/>
    <dgm:cxn modelId="{3B3CB1AA-D641-F74F-BAE1-E850CC75B197}" type="presParOf" srcId="{536F4A00-0EFF-734D-A912-51B6611F07C2}" destId="{31565514-53B7-7D48-A2DB-0154D32227DB}" srcOrd="0" destOrd="0" presId="urn:microsoft.com/office/officeart/2024/layout/BulletTimelineInverted"/>
    <dgm:cxn modelId="{6CF99ADB-B7A4-7C4D-A275-32C719AB0871}" type="presParOf" srcId="{536F4A00-0EFF-734D-A912-51B6611F07C2}" destId="{393180DC-E725-4244-AF70-8AF5E0BA0E23}" srcOrd="1" destOrd="0" presId="urn:microsoft.com/office/officeart/2024/layout/BulletTimelineInverted"/>
    <dgm:cxn modelId="{136E92C3-EDBF-9248-B4BB-8413FA9CCFE0}" type="presParOf" srcId="{BFBBDF70-DFB8-D949-82DE-F12EC66E580D}" destId="{9FA34A95-A985-E949-9BF0-D4F30FEA1AFC}" srcOrd="1" destOrd="0" presId="urn:microsoft.com/office/officeart/2024/layout/BulletTimelineInverted"/>
    <dgm:cxn modelId="{6CD74778-57D3-C242-AF77-1EF512386A67}" type="presParOf" srcId="{BFBBDF70-DFB8-D949-82DE-F12EC66E580D}" destId="{45963D92-7CF4-D449-AB00-53D4F8AF2E1B}" srcOrd="2" destOrd="0" presId="urn:microsoft.com/office/officeart/2024/layout/BulletTimelineInverted"/>
    <dgm:cxn modelId="{D1CD9832-E57A-FB4B-A35A-5422A5359EB1}" type="presParOf" srcId="{BFBBDF70-DFB8-D949-82DE-F12EC66E580D}" destId="{57E63075-0886-6F49-A277-8F32E3F89DC7}" srcOrd="3" destOrd="0" presId="urn:microsoft.com/office/officeart/2024/layout/BulletTimelineInverted"/>
    <dgm:cxn modelId="{B7D6ED65-D2DB-8C4D-BF47-791B621AC32B}" type="presParOf" srcId="{BFBBDF70-DFB8-D949-82DE-F12EC66E580D}" destId="{9AC521F4-0D7C-0E46-907D-65C5C9309C14}" srcOrd="4" destOrd="0" presId="urn:microsoft.com/office/officeart/2024/layout/BulletTimelineInverted"/>
    <dgm:cxn modelId="{ADDDAF20-EB36-0E41-B05B-BD10ECE22579}" type="presParOf" srcId="{9AC521F4-0D7C-0E46-907D-65C5C9309C14}" destId="{D7544858-E227-8C4B-A860-52A333C31DA6}" srcOrd="0" destOrd="0" presId="urn:microsoft.com/office/officeart/2024/layout/BulletTimelineInverted"/>
    <dgm:cxn modelId="{ED2900FC-7045-7F46-ADD7-3AD156FBC978}" type="presParOf" srcId="{BFBBDF70-DFB8-D949-82DE-F12EC66E580D}" destId="{02D354F6-67C3-D743-A06A-5FF006E7FFB9}" srcOrd="5" destOrd="0" presId="urn:microsoft.com/office/officeart/2024/layout/BulletTimelineInvert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3839FC-2D84-424D-B824-76556363A94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D863383-1B43-4BAB-93D9-4AB8ED9F8A1C}">
      <dgm:prSet/>
      <dgm:spPr/>
      <dgm:t>
        <a:bodyPr/>
        <a:lstStyle/>
        <a:p>
          <a:pPr>
            <a:lnSpc>
              <a:spcPct val="100000"/>
            </a:lnSpc>
          </a:pPr>
          <a:r>
            <a:rPr lang="de-DE" b="1"/>
            <a:t>Wie geht es weiter?</a:t>
          </a:r>
          <a:endParaRPr lang="en-US"/>
        </a:p>
      </dgm:t>
    </dgm:pt>
    <dgm:pt modelId="{2B38838A-2B1C-4BA6-AA4A-4EBB61EE20BD}" type="parTrans" cxnId="{D6E2AE1D-6308-4243-9A7D-C74A0EE5AAF8}">
      <dgm:prSet/>
      <dgm:spPr/>
      <dgm:t>
        <a:bodyPr/>
        <a:lstStyle/>
        <a:p>
          <a:endParaRPr lang="en-US"/>
        </a:p>
      </dgm:t>
    </dgm:pt>
    <dgm:pt modelId="{00C0681A-4A99-432B-833F-4A5811C8DD91}" type="sibTrans" cxnId="{D6E2AE1D-6308-4243-9A7D-C74A0EE5AAF8}">
      <dgm:prSet/>
      <dgm:spPr/>
      <dgm:t>
        <a:bodyPr/>
        <a:lstStyle/>
        <a:p>
          <a:endParaRPr lang="en-US"/>
        </a:p>
      </dgm:t>
    </dgm:pt>
    <dgm:pt modelId="{417019EA-0753-42E6-98E2-543582ED44FD}">
      <dgm:prSet/>
      <dgm:spPr/>
      <dgm:t>
        <a:bodyPr/>
        <a:lstStyle/>
        <a:p>
          <a:pPr>
            <a:lnSpc>
              <a:spcPct val="100000"/>
            </a:lnSpc>
          </a:pPr>
          <a:r>
            <a:rPr lang="de-DE" dirty="0"/>
            <a:t>Vorlagen &amp; Materialien: </a:t>
          </a:r>
          <a:r>
            <a:rPr lang="de-DE" b="1" dirty="0"/>
            <a:t>LSP-Forum</a:t>
          </a:r>
          <a:endParaRPr lang="en-US" dirty="0"/>
        </a:p>
      </dgm:t>
    </dgm:pt>
    <dgm:pt modelId="{897E1289-2419-41BD-A1CA-7C858A076AA0}" type="parTrans" cxnId="{F1D93446-C918-4B96-AC10-BDE709537206}">
      <dgm:prSet/>
      <dgm:spPr/>
      <dgm:t>
        <a:bodyPr/>
        <a:lstStyle/>
        <a:p>
          <a:endParaRPr lang="en-US"/>
        </a:p>
      </dgm:t>
    </dgm:pt>
    <dgm:pt modelId="{27B7EFFC-FB3B-49DC-8746-A13BC10C5B79}" type="sibTrans" cxnId="{F1D93446-C918-4B96-AC10-BDE709537206}">
      <dgm:prSet/>
      <dgm:spPr/>
      <dgm:t>
        <a:bodyPr/>
        <a:lstStyle/>
        <a:p>
          <a:endParaRPr lang="en-US"/>
        </a:p>
      </dgm:t>
    </dgm:pt>
    <dgm:pt modelId="{B57A62E3-4EE8-B644-A8CD-9D41E4405E06}">
      <dgm:prSet phldrT="[Text]"/>
      <dgm:spPr/>
      <dgm:t>
        <a:bodyPr/>
        <a:lstStyle/>
        <a:p>
          <a:pPr>
            <a:lnSpc>
              <a:spcPct val="100000"/>
            </a:lnSpc>
          </a:pPr>
          <a:r>
            <a:rPr lang="de-DE" dirty="0"/>
            <a:t>Weitere Informationen: </a:t>
          </a:r>
          <a:r>
            <a:rPr lang="de-DE" b="1" dirty="0"/>
            <a:t>lina-seil-prinzip.de</a:t>
          </a:r>
          <a:endParaRPr lang="de-DE" dirty="0"/>
        </a:p>
      </dgm:t>
    </dgm:pt>
    <dgm:pt modelId="{D5550BF2-7DCE-0048-BD7E-3D8D9EBDA5CE}" type="parTrans" cxnId="{247037B2-EC58-4240-93AE-D02CEA400879}">
      <dgm:prSet/>
      <dgm:spPr/>
      <dgm:t>
        <a:bodyPr/>
        <a:lstStyle/>
        <a:p>
          <a:endParaRPr lang="de-DE"/>
        </a:p>
      </dgm:t>
    </dgm:pt>
    <dgm:pt modelId="{1FD4710B-3086-AC4F-807A-FF8442CED517}" type="sibTrans" cxnId="{247037B2-EC58-4240-93AE-D02CEA400879}">
      <dgm:prSet/>
      <dgm:spPr/>
      <dgm:t>
        <a:bodyPr/>
        <a:lstStyle/>
        <a:p>
          <a:endParaRPr lang="de-DE"/>
        </a:p>
      </dgm:t>
    </dgm:pt>
    <dgm:pt modelId="{52B62B6B-A8FD-4469-8D14-1C40FFC837C9}" type="pres">
      <dgm:prSet presAssocID="{393839FC-2D84-424D-B824-76556363A94B}" presName="root" presStyleCnt="0">
        <dgm:presLayoutVars>
          <dgm:dir/>
          <dgm:resizeHandles val="exact"/>
        </dgm:presLayoutVars>
      </dgm:prSet>
      <dgm:spPr/>
    </dgm:pt>
    <dgm:pt modelId="{73133388-119A-4675-B110-A8DE44E4D2DE}" type="pres">
      <dgm:prSet presAssocID="{3D863383-1B43-4BAB-93D9-4AB8ED9F8A1C}" presName="compNode" presStyleCnt="0"/>
      <dgm:spPr/>
    </dgm:pt>
    <dgm:pt modelId="{3C658BBA-0027-4943-BE50-CA62FFFA9144}" type="pres">
      <dgm:prSet presAssocID="{3D863383-1B43-4BAB-93D9-4AB8ED9F8A1C}"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Refresh"/>
        </a:ext>
      </dgm:extLst>
    </dgm:pt>
    <dgm:pt modelId="{80A5044B-91B2-4FB6-A5DE-AA29DE24DC01}" type="pres">
      <dgm:prSet presAssocID="{3D863383-1B43-4BAB-93D9-4AB8ED9F8A1C}" presName="spaceRect" presStyleCnt="0"/>
      <dgm:spPr/>
    </dgm:pt>
    <dgm:pt modelId="{F2449559-C03D-4430-90DE-453ECD314D2E}" type="pres">
      <dgm:prSet presAssocID="{3D863383-1B43-4BAB-93D9-4AB8ED9F8A1C}" presName="textRect" presStyleLbl="revTx" presStyleIdx="0" presStyleCnt="3">
        <dgm:presLayoutVars>
          <dgm:chMax val="1"/>
          <dgm:chPref val="1"/>
        </dgm:presLayoutVars>
      </dgm:prSet>
      <dgm:spPr/>
    </dgm:pt>
    <dgm:pt modelId="{90FBED88-C759-4746-A9EB-0F18ABBF743E}" type="pres">
      <dgm:prSet presAssocID="{00C0681A-4A99-432B-833F-4A5811C8DD91}" presName="sibTrans" presStyleCnt="0"/>
      <dgm:spPr/>
    </dgm:pt>
    <dgm:pt modelId="{DC67A613-671A-45F0-9F1A-77F89A04F249}" type="pres">
      <dgm:prSet presAssocID="{417019EA-0753-42E6-98E2-543582ED44FD}" presName="compNode" presStyleCnt="0"/>
      <dgm:spPr/>
    </dgm:pt>
    <dgm:pt modelId="{15F646E3-E3F3-43EC-9A14-008912684751}" type="pres">
      <dgm:prSet presAssocID="{417019EA-0753-42E6-98E2-543582ED44FD}"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Ordnersuche mit einfarbiger Füllung"/>
        </a:ext>
      </dgm:extLst>
    </dgm:pt>
    <dgm:pt modelId="{23800DD8-FA18-4360-8096-EDAE6E29C458}" type="pres">
      <dgm:prSet presAssocID="{417019EA-0753-42E6-98E2-543582ED44FD}" presName="spaceRect" presStyleCnt="0"/>
      <dgm:spPr/>
    </dgm:pt>
    <dgm:pt modelId="{2086A0EA-9C60-4014-801A-E3CB45976A0A}" type="pres">
      <dgm:prSet presAssocID="{417019EA-0753-42E6-98E2-543582ED44FD}" presName="textRect" presStyleLbl="revTx" presStyleIdx="1" presStyleCnt="3">
        <dgm:presLayoutVars>
          <dgm:chMax val="1"/>
          <dgm:chPref val="1"/>
        </dgm:presLayoutVars>
      </dgm:prSet>
      <dgm:spPr/>
    </dgm:pt>
    <dgm:pt modelId="{F36F032D-5ED7-4273-822E-5A08E215A192}" type="pres">
      <dgm:prSet presAssocID="{27B7EFFC-FB3B-49DC-8746-A13BC10C5B79}" presName="sibTrans" presStyleCnt="0"/>
      <dgm:spPr/>
    </dgm:pt>
    <dgm:pt modelId="{913878C7-959C-FF47-BDE4-761D418912ED}" type="pres">
      <dgm:prSet presAssocID="{B57A62E3-4EE8-B644-A8CD-9D41E4405E06}" presName="compNode" presStyleCnt="0"/>
      <dgm:spPr/>
    </dgm:pt>
    <dgm:pt modelId="{5D39EEBF-6571-3743-8B47-8939534DE238}" type="pres">
      <dgm:prSet presAssocID="{B57A62E3-4EE8-B644-A8CD-9D41E4405E06}"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Internet mit einfarbiger Füllung"/>
        </a:ext>
      </dgm:extLst>
    </dgm:pt>
    <dgm:pt modelId="{C196ABBE-95CA-3241-88B0-9D8EF3AB89B0}" type="pres">
      <dgm:prSet presAssocID="{B57A62E3-4EE8-B644-A8CD-9D41E4405E06}" presName="spaceRect" presStyleCnt="0"/>
      <dgm:spPr/>
    </dgm:pt>
    <dgm:pt modelId="{260787E9-2C45-D646-A6EB-91CCD083EF13}" type="pres">
      <dgm:prSet presAssocID="{B57A62E3-4EE8-B644-A8CD-9D41E4405E06}" presName="textRect" presStyleLbl="revTx" presStyleIdx="2" presStyleCnt="3">
        <dgm:presLayoutVars>
          <dgm:chMax val="1"/>
          <dgm:chPref val="1"/>
        </dgm:presLayoutVars>
      </dgm:prSet>
      <dgm:spPr/>
    </dgm:pt>
  </dgm:ptLst>
  <dgm:cxnLst>
    <dgm:cxn modelId="{D6E2AE1D-6308-4243-9A7D-C74A0EE5AAF8}" srcId="{393839FC-2D84-424D-B824-76556363A94B}" destId="{3D863383-1B43-4BAB-93D9-4AB8ED9F8A1C}" srcOrd="0" destOrd="0" parTransId="{2B38838A-2B1C-4BA6-AA4A-4EBB61EE20BD}" sibTransId="{00C0681A-4A99-432B-833F-4A5811C8DD91}"/>
    <dgm:cxn modelId="{F1D93446-C918-4B96-AC10-BDE709537206}" srcId="{393839FC-2D84-424D-B824-76556363A94B}" destId="{417019EA-0753-42E6-98E2-543582ED44FD}" srcOrd="1" destOrd="0" parTransId="{897E1289-2419-41BD-A1CA-7C858A076AA0}" sibTransId="{27B7EFFC-FB3B-49DC-8746-A13BC10C5B79}"/>
    <dgm:cxn modelId="{A4DF786A-88A8-DB48-A9ED-63F97F552A51}" type="presOf" srcId="{B57A62E3-4EE8-B644-A8CD-9D41E4405E06}" destId="{260787E9-2C45-D646-A6EB-91CCD083EF13}" srcOrd="0" destOrd="0" presId="urn:microsoft.com/office/officeart/2018/2/layout/IconLabelList"/>
    <dgm:cxn modelId="{184B4A75-92F6-4103-96FF-DBE419C6E452}" type="presOf" srcId="{393839FC-2D84-424D-B824-76556363A94B}" destId="{52B62B6B-A8FD-4469-8D14-1C40FFC837C9}" srcOrd="0" destOrd="0" presId="urn:microsoft.com/office/officeart/2018/2/layout/IconLabelList"/>
    <dgm:cxn modelId="{329D0879-9A46-4C03-BD57-0FA9EDCFDBA3}" type="presOf" srcId="{3D863383-1B43-4BAB-93D9-4AB8ED9F8A1C}" destId="{F2449559-C03D-4430-90DE-453ECD314D2E}" srcOrd="0" destOrd="0" presId="urn:microsoft.com/office/officeart/2018/2/layout/IconLabelList"/>
    <dgm:cxn modelId="{247037B2-EC58-4240-93AE-D02CEA400879}" srcId="{393839FC-2D84-424D-B824-76556363A94B}" destId="{B57A62E3-4EE8-B644-A8CD-9D41E4405E06}" srcOrd="2" destOrd="0" parTransId="{D5550BF2-7DCE-0048-BD7E-3D8D9EBDA5CE}" sibTransId="{1FD4710B-3086-AC4F-807A-FF8442CED517}"/>
    <dgm:cxn modelId="{8941A3F9-8F92-424F-8D6A-01239278A9E3}" type="presOf" srcId="{417019EA-0753-42E6-98E2-543582ED44FD}" destId="{2086A0EA-9C60-4014-801A-E3CB45976A0A}" srcOrd="0" destOrd="0" presId="urn:microsoft.com/office/officeart/2018/2/layout/IconLabelList"/>
    <dgm:cxn modelId="{001EF4FA-85E2-40FF-BFFF-FD2B2F279253}" type="presParOf" srcId="{52B62B6B-A8FD-4469-8D14-1C40FFC837C9}" destId="{73133388-119A-4675-B110-A8DE44E4D2DE}" srcOrd="0" destOrd="0" presId="urn:microsoft.com/office/officeart/2018/2/layout/IconLabelList"/>
    <dgm:cxn modelId="{9D209FD3-A060-436E-9321-5B869BE0CEA9}" type="presParOf" srcId="{73133388-119A-4675-B110-A8DE44E4D2DE}" destId="{3C658BBA-0027-4943-BE50-CA62FFFA9144}" srcOrd="0" destOrd="0" presId="urn:microsoft.com/office/officeart/2018/2/layout/IconLabelList"/>
    <dgm:cxn modelId="{C54026E0-DF94-442B-A114-B53C5432E43C}" type="presParOf" srcId="{73133388-119A-4675-B110-A8DE44E4D2DE}" destId="{80A5044B-91B2-4FB6-A5DE-AA29DE24DC01}" srcOrd="1" destOrd="0" presId="urn:microsoft.com/office/officeart/2018/2/layout/IconLabelList"/>
    <dgm:cxn modelId="{DC8C0399-12F2-401E-A041-23EF9A7088CD}" type="presParOf" srcId="{73133388-119A-4675-B110-A8DE44E4D2DE}" destId="{F2449559-C03D-4430-90DE-453ECD314D2E}" srcOrd="2" destOrd="0" presId="urn:microsoft.com/office/officeart/2018/2/layout/IconLabelList"/>
    <dgm:cxn modelId="{B9D40AAC-83A8-4027-A0CA-2000FB450011}" type="presParOf" srcId="{52B62B6B-A8FD-4469-8D14-1C40FFC837C9}" destId="{90FBED88-C759-4746-A9EB-0F18ABBF743E}" srcOrd="1" destOrd="0" presId="urn:microsoft.com/office/officeart/2018/2/layout/IconLabelList"/>
    <dgm:cxn modelId="{DDFE18DA-B25F-44C5-8A82-2109E5E0A5F4}" type="presParOf" srcId="{52B62B6B-A8FD-4469-8D14-1C40FFC837C9}" destId="{DC67A613-671A-45F0-9F1A-77F89A04F249}" srcOrd="2" destOrd="0" presId="urn:microsoft.com/office/officeart/2018/2/layout/IconLabelList"/>
    <dgm:cxn modelId="{BFDE0A9E-AB15-40F5-B23C-FF335C4854D0}" type="presParOf" srcId="{DC67A613-671A-45F0-9F1A-77F89A04F249}" destId="{15F646E3-E3F3-43EC-9A14-008912684751}" srcOrd="0" destOrd="0" presId="urn:microsoft.com/office/officeart/2018/2/layout/IconLabelList"/>
    <dgm:cxn modelId="{AD83DB3C-9C99-4364-9205-42529F34DFF6}" type="presParOf" srcId="{DC67A613-671A-45F0-9F1A-77F89A04F249}" destId="{23800DD8-FA18-4360-8096-EDAE6E29C458}" srcOrd="1" destOrd="0" presId="urn:microsoft.com/office/officeart/2018/2/layout/IconLabelList"/>
    <dgm:cxn modelId="{FFA074EA-69CC-4B73-99EA-3C5C29D319B9}" type="presParOf" srcId="{DC67A613-671A-45F0-9F1A-77F89A04F249}" destId="{2086A0EA-9C60-4014-801A-E3CB45976A0A}" srcOrd="2" destOrd="0" presId="urn:microsoft.com/office/officeart/2018/2/layout/IconLabelList"/>
    <dgm:cxn modelId="{93DB7F35-F58E-4552-A722-F77DE749CD40}" type="presParOf" srcId="{52B62B6B-A8FD-4469-8D14-1C40FFC837C9}" destId="{F36F032D-5ED7-4273-822E-5A08E215A192}" srcOrd="3" destOrd="0" presId="urn:microsoft.com/office/officeart/2018/2/layout/IconLabelList"/>
    <dgm:cxn modelId="{28D62ABC-D595-B842-B16F-0313D96E0C79}" type="presParOf" srcId="{52B62B6B-A8FD-4469-8D14-1C40FFC837C9}" destId="{913878C7-959C-FF47-BDE4-761D418912ED}" srcOrd="4" destOrd="0" presId="urn:microsoft.com/office/officeart/2018/2/layout/IconLabelList"/>
    <dgm:cxn modelId="{ECE6B27B-48B9-8D44-AAE3-61E2E4D32B66}" type="presParOf" srcId="{913878C7-959C-FF47-BDE4-761D418912ED}" destId="{5D39EEBF-6571-3743-8B47-8939534DE238}" srcOrd="0" destOrd="0" presId="urn:microsoft.com/office/officeart/2018/2/layout/IconLabelList"/>
    <dgm:cxn modelId="{831B60B1-0D68-4846-ACEB-306ADCC9A220}" type="presParOf" srcId="{913878C7-959C-FF47-BDE4-761D418912ED}" destId="{C196ABBE-95CA-3241-88B0-9D8EF3AB89B0}" srcOrd="1" destOrd="0" presId="urn:microsoft.com/office/officeart/2018/2/layout/IconLabelList"/>
    <dgm:cxn modelId="{C19F3042-DEB7-1643-9C4F-0C5519BB240D}" type="presParOf" srcId="{913878C7-959C-FF47-BDE4-761D418912ED}" destId="{260787E9-2C45-D646-A6EB-91CCD083EF1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49C2A-B236-8045-A774-88DCE37D3375}">
      <dsp:nvSpPr>
        <dsp:cNvPr id="0" name=""/>
        <dsp:cNvSpPr/>
      </dsp:nvSpPr>
      <dsp:spPr>
        <a:xfrm>
          <a:off x="283130" y="978"/>
          <a:ext cx="1775668" cy="106540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Unterricht</a:t>
          </a:r>
        </a:p>
      </dsp:txBody>
      <dsp:txXfrm>
        <a:off x="283130" y="978"/>
        <a:ext cx="1775668" cy="1065401"/>
      </dsp:txXfrm>
    </dsp:sp>
    <dsp:sp modelId="{064B714D-DDB1-9142-A441-943A64A799B4}">
      <dsp:nvSpPr>
        <dsp:cNvPr id="0" name=""/>
        <dsp:cNvSpPr/>
      </dsp:nvSpPr>
      <dsp:spPr>
        <a:xfrm>
          <a:off x="2236365" y="978"/>
          <a:ext cx="1775668" cy="106540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Bewertung</a:t>
          </a:r>
        </a:p>
      </dsp:txBody>
      <dsp:txXfrm>
        <a:off x="2236365" y="978"/>
        <a:ext cx="1775668" cy="1065401"/>
      </dsp:txXfrm>
    </dsp:sp>
    <dsp:sp modelId="{DC1EF83F-AFC4-974B-A541-989DCC13B40F}">
      <dsp:nvSpPr>
        <dsp:cNvPr id="0" name=""/>
        <dsp:cNvSpPr/>
      </dsp:nvSpPr>
      <dsp:spPr>
        <a:xfrm>
          <a:off x="4189601" y="978"/>
          <a:ext cx="1775668" cy="106540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Kommunikation</a:t>
          </a:r>
        </a:p>
      </dsp:txBody>
      <dsp:txXfrm>
        <a:off x="4189601" y="978"/>
        <a:ext cx="1775668" cy="1065401"/>
      </dsp:txXfrm>
    </dsp:sp>
    <dsp:sp modelId="{09FF34C0-DF57-5C4A-9733-3DEDCE871D15}">
      <dsp:nvSpPr>
        <dsp:cNvPr id="0" name=""/>
        <dsp:cNvSpPr/>
      </dsp:nvSpPr>
      <dsp:spPr>
        <a:xfrm>
          <a:off x="283130" y="1243946"/>
          <a:ext cx="1775668" cy="106540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Klassenleitung</a:t>
          </a:r>
        </a:p>
      </dsp:txBody>
      <dsp:txXfrm>
        <a:off x="283130" y="1243946"/>
        <a:ext cx="1775668" cy="1065401"/>
      </dsp:txXfrm>
    </dsp:sp>
    <dsp:sp modelId="{CF73CEB3-A97F-5445-913A-CEF99F049F2E}">
      <dsp:nvSpPr>
        <dsp:cNvPr id="0" name=""/>
        <dsp:cNvSpPr/>
      </dsp:nvSpPr>
      <dsp:spPr>
        <a:xfrm>
          <a:off x="2236365" y="1243946"/>
          <a:ext cx="1775668" cy="1065401"/>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Fachschaftsarbeit</a:t>
          </a:r>
        </a:p>
      </dsp:txBody>
      <dsp:txXfrm>
        <a:off x="2236365" y="1243946"/>
        <a:ext cx="1775668" cy="1065401"/>
      </dsp:txXfrm>
    </dsp:sp>
    <dsp:sp modelId="{59CDCD0C-8579-FE49-A4C8-0CD96A7AB3C1}">
      <dsp:nvSpPr>
        <dsp:cNvPr id="0" name=""/>
        <dsp:cNvSpPr/>
      </dsp:nvSpPr>
      <dsp:spPr>
        <a:xfrm>
          <a:off x="4189601" y="1243946"/>
          <a:ext cx="1775668" cy="1065401"/>
        </a:xfrm>
        <a:prstGeom prst="rect">
          <a:avLst/>
        </a:prstGeom>
        <a:solidFill>
          <a:srgbClr val="FFC55A"/>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Schulorganisation</a:t>
          </a:r>
        </a:p>
      </dsp:txBody>
      <dsp:txXfrm>
        <a:off x="4189601" y="1243946"/>
        <a:ext cx="1775668" cy="1065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BB6FF9-8DBD-0F4A-A736-C1C2DF8FB567}">
      <dsp:nvSpPr>
        <dsp:cNvPr id="0" name=""/>
        <dsp:cNvSpPr/>
      </dsp:nvSpPr>
      <dsp:spPr>
        <a:xfrm>
          <a:off x="0" y="1360241"/>
          <a:ext cx="6711622" cy="27479"/>
        </a:xfrm>
        <a:prstGeom prst="rect">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5BFD1164-E1DF-B843-96AE-1383BD96D624}">
      <dsp:nvSpPr>
        <dsp:cNvPr id="0" name=""/>
        <dsp:cNvSpPr/>
      </dsp:nvSpPr>
      <dsp:spPr>
        <a:xfrm>
          <a:off x="6573699" y="1264062"/>
          <a:ext cx="164877" cy="219837"/>
        </a:xfrm>
        <a:prstGeom prst="chevron">
          <a:avLst>
            <a:gd name="adj" fmla="val 75000"/>
          </a:avLst>
        </a:prstGeom>
        <a:gradFill rotWithShape="0">
          <a:gsLst>
            <a:gs pos="0">
              <a:schemeClr val="accent1">
                <a:tint val="76000"/>
              </a:schemeClr>
            </a:gs>
            <a:gs pos="100000">
              <a:schemeClr val="accent1">
                <a:tint val="76000"/>
              </a:schemeClr>
            </a:gs>
          </a:gsLst>
          <a:lin ang="0" scaled="0"/>
        </a:gradFill>
        <a:ln>
          <a:noFill/>
        </a:ln>
        <a:effectLst/>
      </dsp:spPr>
      <dsp:style>
        <a:lnRef idx="0">
          <a:scrgbClr r="0" g="0" b="0"/>
        </a:lnRef>
        <a:fillRef idx="1">
          <a:scrgbClr r="0" g="0" b="0"/>
        </a:fillRef>
        <a:effectRef idx="0">
          <a:scrgbClr r="0" g="0" b="0"/>
        </a:effectRef>
        <a:fontRef idx="minor"/>
      </dsp:style>
    </dsp:sp>
    <dsp:sp modelId="{53399789-F4DD-CA48-960A-5D3819B675DA}">
      <dsp:nvSpPr>
        <dsp:cNvPr id="0" name=""/>
        <dsp:cNvSpPr/>
      </dsp:nvSpPr>
      <dsp:spPr>
        <a:xfrm>
          <a:off x="355029" y="690886"/>
          <a:ext cx="1862518" cy="605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de-DE" sz="1400" kern="1200" dirty="0"/>
            <a:t>4-5 Wochen vorher</a:t>
          </a:r>
        </a:p>
      </dsp:txBody>
      <dsp:txXfrm>
        <a:off x="355029" y="690886"/>
        <a:ext cx="1862518" cy="605803"/>
      </dsp:txXfrm>
    </dsp:sp>
    <dsp:sp modelId="{8196EEA6-F972-B147-BBE0-F687FC0EAE01}">
      <dsp:nvSpPr>
        <dsp:cNvPr id="0" name=""/>
        <dsp:cNvSpPr/>
      </dsp:nvSpPr>
      <dsp:spPr>
        <a:xfrm>
          <a:off x="355029" y="377539"/>
          <a:ext cx="1862518" cy="313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de-DE" sz="1800" kern="1200" dirty="0"/>
            <a:t>Start</a:t>
          </a:r>
        </a:p>
      </dsp:txBody>
      <dsp:txXfrm>
        <a:off x="355029" y="377539"/>
        <a:ext cx="1862518" cy="313346"/>
      </dsp:txXfrm>
    </dsp:sp>
    <dsp:sp modelId="{4A81F526-A307-F543-8F05-2201D1183BC7}">
      <dsp:nvSpPr>
        <dsp:cNvPr id="0" name=""/>
        <dsp:cNvSpPr/>
      </dsp:nvSpPr>
      <dsp:spPr>
        <a:xfrm>
          <a:off x="168168" y="356649"/>
          <a:ext cx="21983" cy="102359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88C433C-5124-2A48-80B1-49A664FB01DB}">
      <dsp:nvSpPr>
        <dsp:cNvPr id="0" name=""/>
        <dsp:cNvSpPr/>
      </dsp:nvSpPr>
      <dsp:spPr>
        <a:xfrm>
          <a:off x="1477028" y="1892505"/>
          <a:ext cx="1862518" cy="503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de-DE" sz="1400" kern="1200" dirty="0"/>
            <a:t>Eltern</a:t>
          </a:r>
        </a:p>
      </dsp:txBody>
      <dsp:txXfrm>
        <a:off x="1477028" y="1892505"/>
        <a:ext cx="1862518" cy="503525"/>
      </dsp:txXfrm>
    </dsp:sp>
    <dsp:sp modelId="{258EF59A-0FA2-3443-ACD6-67A8C81356FD}">
      <dsp:nvSpPr>
        <dsp:cNvPr id="0" name=""/>
        <dsp:cNvSpPr/>
      </dsp:nvSpPr>
      <dsp:spPr>
        <a:xfrm>
          <a:off x="1477028" y="1560393"/>
          <a:ext cx="1862518" cy="33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de-DE" sz="1800" kern="1200" dirty="0"/>
            <a:t>Abstimmung</a:t>
          </a:r>
        </a:p>
      </dsp:txBody>
      <dsp:txXfrm>
        <a:off x="1477028" y="1560393"/>
        <a:ext cx="1862518" cy="332112"/>
      </dsp:txXfrm>
    </dsp:sp>
    <dsp:sp modelId="{28A05A6D-F0E2-8A4E-A1A6-004C6F8763A5}">
      <dsp:nvSpPr>
        <dsp:cNvPr id="0" name=""/>
        <dsp:cNvSpPr/>
      </dsp:nvSpPr>
      <dsp:spPr>
        <a:xfrm>
          <a:off x="1290167" y="1367553"/>
          <a:ext cx="21983" cy="104990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9FE9D5-322C-9640-BEAC-DAEA3AF538B3}">
      <dsp:nvSpPr>
        <dsp:cNvPr id="0" name=""/>
        <dsp:cNvSpPr/>
      </dsp:nvSpPr>
      <dsp:spPr>
        <a:xfrm>
          <a:off x="122002" y="302336"/>
          <a:ext cx="114315" cy="10862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AD3E1F-C700-F34D-95FA-3DADA610F453}">
      <dsp:nvSpPr>
        <dsp:cNvPr id="0" name=""/>
        <dsp:cNvSpPr/>
      </dsp:nvSpPr>
      <dsp:spPr>
        <a:xfrm>
          <a:off x="1244001" y="2361748"/>
          <a:ext cx="114315" cy="11141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219ABA-E984-264D-A0B4-D15E633680CD}">
      <dsp:nvSpPr>
        <dsp:cNvPr id="0" name=""/>
        <dsp:cNvSpPr/>
      </dsp:nvSpPr>
      <dsp:spPr>
        <a:xfrm>
          <a:off x="2599028" y="690886"/>
          <a:ext cx="1862518" cy="605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de-DE" sz="1400" kern="1200" dirty="0"/>
            <a:t>Schulleitung</a:t>
          </a:r>
        </a:p>
      </dsp:txBody>
      <dsp:txXfrm>
        <a:off x="2599028" y="690886"/>
        <a:ext cx="1862518" cy="605803"/>
      </dsp:txXfrm>
    </dsp:sp>
    <dsp:sp modelId="{3989FD6E-E40C-4C45-9592-E1A764152A94}">
      <dsp:nvSpPr>
        <dsp:cNvPr id="0" name=""/>
        <dsp:cNvSpPr/>
      </dsp:nvSpPr>
      <dsp:spPr>
        <a:xfrm>
          <a:off x="2599028" y="377539"/>
          <a:ext cx="1862518" cy="313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de-DE" sz="1800" kern="1200" dirty="0"/>
            <a:t>Bearbeitungszeit</a:t>
          </a:r>
        </a:p>
      </dsp:txBody>
      <dsp:txXfrm>
        <a:off x="2599028" y="377539"/>
        <a:ext cx="1862518" cy="313346"/>
      </dsp:txXfrm>
    </dsp:sp>
    <dsp:sp modelId="{79BF0F0E-6AF0-1141-9B5B-8C1D9DF78DB0}">
      <dsp:nvSpPr>
        <dsp:cNvPr id="0" name=""/>
        <dsp:cNvSpPr/>
      </dsp:nvSpPr>
      <dsp:spPr>
        <a:xfrm>
          <a:off x="2412166" y="356649"/>
          <a:ext cx="21983" cy="102359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C1B2FC-0631-FE4E-B57F-F9CB7E80E5A1}">
      <dsp:nvSpPr>
        <dsp:cNvPr id="0" name=""/>
        <dsp:cNvSpPr/>
      </dsp:nvSpPr>
      <dsp:spPr>
        <a:xfrm>
          <a:off x="3721027" y="1892505"/>
          <a:ext cx="1862518" cy="503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de-DE" sz="1400" kern="1200" dirty="0"/>
            <a:t>14 Tage vorher</a:t>
          </a:r>
        </a:p>
      </dsp:txBody>
      <dsp:txXfrm>
        <a:off x="3721027" y="1892505"/>
        <a:ext cx="1862518" cy="503525"/>
      </dsp:txXfrm>
    </dsp:sp>
    <dsp:sp modelId="{6E5AAB32-AE19-764A-9629-24D82E26EB69}">
      <dsp:nvSpPr>
        <dsp:cNvPr id="0" name=""/>
        <dsp:cNvSpPr/>
      </dsp:nvSpPr>
      <dsp:spPr>
        <a:xfrm>
          <a:off x="3721027" y="1560393"/>
          <a:ext cx="1862518" cy="3321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de-DE" sz="1800" kern="1200" dirty="0"/>
            <a:t>Antrag</a:t>
          </a:r>
        </a:p>
      </dsp:txBody>
      <dsp:txXfrm>
        <a:off x="3721027" y="1560393"/>
        <a:ext cx="1862518" cy="332112"/>
      </dsp:txXfrm>
    </dsp:sp>
    <dsp:sp modelId="{5E49FE90-C5F1-8146-88B2-395E64D30667}">
      <dsp:nvSpPr>
        <dsp:cNvPr id="0" name=""/>
        <dsp:cNvSpPr/>
      </dsp:nvSpPr>
      <dsp:spPr>
        <a:xfrm>
          <a:off x="3534166" y="1367553"/>
          <a:ext cx="21983" cy="104990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68CE4E-BCBD-7943-B190-DD7E5BBB3EB2}">
      <dsp:nvSpPr>
        <dsp:cNvPr id="0" name=""/>
        <dsp:cNvSpPr/>
      </dsp:nvSpPr>
      <dsp:spPr>
        <a:xfrm>
          <a:off x="2366001" y="302336"/>
          <a:ext cx="114315" cy="10862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CA00DD-01EB-C54D-AB01-442F63CC376C}">
      <dsp:nvSpPr>
        <dsp:cNvPr id="0" name=""/>
        <dsp:cNvSpPr/>
      </dsp:nvSpPr>
      <dsp:spPr>
        <a:xfrm>
          <a:off x="3488000" y="2361748"/>
          <a:ext cx="114315" cy="111418"/>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A34A95-A985-E949-9BF0-D4F30FEA1AFC}">
      <dsp:nvSpPr>
        <dsp:cNvPr id="0" name=""/>
        <dsp:cNvSpPr/>
      </dsp:nvSpPr>
      <dsp:spPr>
        <a:xfrm>
          <a:off x="4843027" y="690886"/>
          <a:ext cx="1862518" cy="605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de-DE" sz="1400" kern="1200" dirty="0"/>
            <a:t>genehmigt</a:t>
          </a:r>
        </a:p>
      </dsp:txBody>
      <dsp:txXfrm>
        <a:off x="4843027" y="690886"/>
        <a:ext cx="1862518" cy="605803"/>
      </dsp:txXfrm>
    </dsp:sp>
    <dsp:sp modelId="{45963D92-7CF4-D449-AB00-53D4F8AF2E1B}">
      <dsp:nvSpPr>
        <dsp:cNvPr id="0" name=""/>
        <dsp:cNvSpPr/>
      </dsp:nvSpPr>
      <dsp:spPr>
        <a:xfrm>
          <a:off x="4843027" y="377539"/>
          <a:ext cx="1862518" cy="313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defRPr b="1"/>
          </a:pPr>
          <a:r>
            <a:rPr lang="de-DE" sz="1800" kern="1200" dirty="0"/>
            <a:t>Ziel: Schulausflug</a:t>
          </a:r>
        </a:p>
      </dsp:txBody>
      <dsp:txXfrm>
        <a:off x="4843027" y="377539"/>
        <a:ext cx="1862518" cy="313346"/>
      </dsp:txXfrm>
    </dsp:sp>
    <dsp:sp modelId="{57E63075-0886-6F49-A277-8F32E3F89DC7}">
      <dsp:nvSpPr>
        <dsp:cNvPr id="0" name=""/>
        <dsp:cNvSpPr/>
      </dsp:nvSpPr>
      <dsp:spPr>
        <a:xfrm>
          <a:off x="4656165" y="356649"/>
          <a:ext cx="21983" cy="1023598"/>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544858-E227-8C4B-A860-52A333C31DA6}">
      <dsp:nvSpPr>
        <dsp:cNvPr id="0" name=""/>
        <dsp:cNvSpPr/>
      </dsp:nvSpPr>
      <dsp:spPr>
        <a:xfrm>
          <a:off x="4609999" y="302336"/>
          <a:ext cx="114315" cy="108626"/>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658BBA-0027-4943-BE50-CA62FFFA9144}">
      <dsp:nvSpPr>
        <dsp:cNvPr id="0" name=""/>
        <dsp:cNvSpPr/>
      </dsp:nvSpPr>
      <dsp:spPr>
        <a:xfrm>
          <a:off x="947201" y="818755"/>
          <a:ext cx="1451800" cy="14518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449559-C03D-4430-90DE-453ECD314D2E}">
      <dsp:nvSpPr>
        <dsp:cNvPr id="0" name=""/>
        <dsp:cNvSpPr/>
      </dsp:nvSpPr>
      <dsp:spPr>
        <a:xfrm>
          <a:off x="59990"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de-DE" sz="2300" b="1" kern="1200"/>
            <a:t>Wie geht es weiter?</a:t>
          </a:r>
          <a:endParaRPr lang="en-US" sz="2300" kern="1200"/>
        </a:p>
      </dsp:txBody>
      <dsp:txXfrm>
        <a:off x="59990" y="2654049"/>
        <a:ext cx="3226223" cy="720000"/>
      </dsp:txXfrm>
    </dsp:sp>
    <dsp:sp modelId="{15F646E3-E3F3-43EC-9A14-008912684751}">
      <dsp:nvSpPr>
        <dsp:cNvPr id="0" name=""/>
        <dsp:cNvSpPr/>
      </dsp:nvSpPr>
      <dsp:spPr>
        <a:xfrm>
          <a:off x="4738014" y="818755"/>
          <a:ext cx="1451800" cy="14518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86A0EA-9C60-4014-801A-E3CB45976A0A}">
      <dsp:nvSpPr>
        <dsp:cNvPr id="0" name=""/>
        <dsp:cNvSpPr/>
      </dsp:nvSpPr>
      <dsp:spPr>
        <a:xfrm>
          <a:off x="3850802"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de-DE" sz="2300" kern="1200" dirty="0"/>
            <a:t>Vorlagen &amp; Materialien: </a:t>
          </a:r>
          <a:r>
            <a:rPr lang="de-DE" sz="2300" b="1" kern="1200" dirty="0"/>
            <a:t>LSP-Forum</a:t>
          </a:r>
          <a:endParaRPr lang="en-US" sz="2300" kern="1200" dirty="0"/>
        </a:p>
      </dsp:txBody>
      <dsp:txXfrm>
        <a:off x="3850802" y="2654049"/>
        <a:ext cx="3226223" cy="720000"/>
      </dsp:txXfrm>
    </dsp:sp>
    <dsp:sp modelId="{5D39EEBF-6571-3743-8B47-8939534DE238}">
      <dsp:nvSpPr>
        <dsp:cNvPr id="0" name=""/>
        <dsp:cNvSpPr/>
      </dsp:nvSpPr>
      <dsp:spPr>
        <a:xfrm>
          <a:off x="8528826" y="818755"/>
          <a:ext cx="1451800" cy="1451800"/>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0787E9-2C45-D646-A6EB-91CCD083EF13}">
      <dsp:nvSpPr>
        <dsp:cNvPr id="0" name=""/>
        <dsp:cNvSpPr/>
      </dsp:nvSpPr>
      <dsp:spPr>
        <a:xfrm>
          <a:off x="7641615" y="2654049"/>
          <a:ext cx="3226223"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de-DE" sz="2300" kern="1200" dirty="0"/>
            <a:t>Weitere Informationen: </a:t>
          </a:r>
          <a:r>
            <a:rPr lang="de-DE" sz="2300" b="1" kern="1200" dirty="0"/>
            <a:t>lina-seil-prinzip.de</a:t>
          </a:r>
          <a:endParaRPr lang="de-DE" sz="2300" kern="1200" dirty="0"/>
        </a:p>
      </dsp:txBody>
      <dsp:txXfrm>
        <a:off x="7641615" y="2654049"/>
        <a:ext cx="3226223"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BulletTimelineInverted">
  <dgm:title val=""/>
  <dgm:desc val=""/>
  <dgm:catLst>
    <dgm:cat type="process" pri="7451"/>
    <dgm:cat type="timeline" pri="101"/>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F438D-A78E-524F-86C8-2BB339F684E7}" type="datetimeFigureOut">
              <a:rPr lang="de-DE" smtClean="0"/>
              <a:t>05.06.26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176F42-FEA1-3843-8F03-39B70F65127C}" type="slidenum">
              <a:rPr lang="de-DE" smtClean="0"/>
              <a:t>‹Nr.›</a:t>
            </a:fld>
            <a:endParaRPr lang="de-DE"/>
          </a:p>
        </p:txBody>
      </p:sp>
    </p:spTree>
    <p:extLst>
      <p:ext uri="{BB962C8B-B14F-4D97-AF65-F5344CB8AC3E}">
        <p14:creationId xmlns:p14="http://schemas.microsoft.com/office/powerpoint/2010/main" val="2625529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Stellt euch vor: Ihr sitzt am Montagmorgen im Lehrerzimmer, habt eine To-do-Liste mit vierzehn Punkten, und drei davon sind neue E-Mails von gestern Abend. Der erste Gedanke? „Es ist alles einfach zu viel." Dieser Gedanke ist das, worüber wir heute sprechen – und wie wir ihn verändern können.</a:t>
            </a:r>
          </a:p>
          <a:p>
            <a:r>
              <a:rPr lang="de-DE" sz="1200" kern="1200" dirty="0">
                <a:solidFill>
                  <a:schemeClr val="tx1"/>
                </a:solidFill>
                <a:effectLst/>
                <a:latin typeface="+mn-lt"/>
                <a:ea typeface="+mn-ea"/>
                <a:cs typeface="+mn-cs"/>
              </a:rPr>
              <a:t>Das Lina-Seil-Prinzip ist nicht noch ein System, das ihr zusätzlich beherrschten müsst. Es ist ein anderer Blick auf das, was ihr bereits tut – und wie ihr eure Energie gezielter einsetzen könnt. Nicht mehr, nicht weniger. Den Weg, den ich heute mit euch gehen möchte, basiert auf der einfachen Erkenntnis: Ihr arbeitet nicht zu wenig. Ihr arbeitet in einem System, das euch ständig reagieren lässt, statt euch gestalten zu lassen.</a:t>
            </a:r>
          </a:p>
        </p:txBody>
      </p:sp>
      <p:sp>
        <p:nvSpPr>
          <p:cNvPr id="4" name="Foliennummernplatzhalter 3"/>
          <p:cNvSpPr>
            <a:spLocks noGrp="1"/>
          </p:cNvSpPr>
          <p:nvPr>
            <p:ph type="sldNum" sz="quarter" idx="5"/>
          </p:nvPr>
        </p:nvSpPr>
        <p:spPr/>
        <p:txBody>
          <a:bodyPr/>
          <a:lstStyle/>
          <a:p>
            <a:fld id="{02176F42-FEA1-3843-8F03-39B70F65127C}" type="slidenum">
              <a:rPr lang="de-DE" smtClean="0"/>
              <a:t>1</a:t>
            </a:fld>
            <a:endParaRPr lang="de-DE"/>
          </a:p>
        </p:txBody>
      </p:sp>
    </p:spTree>
    <p:extLst>
      <p:ext uri="{BB962C8B-B14F-4D97-AF65-F5344CB8AC3E}">
        <p14:creationId xmlns:p14="http://schemas.microsoft.com/office/powerpoint/2010/main" val="3724614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Dieses Seil ist der Schlüssel zum ganzen System. Jeder Faden im Seil steht für einen Bereich eurer Arbeit: Unterricht, Bewertung, Klassenleitungsaufgaben, Kommunikation, Fachschaft, Schulorganisation. Einzelne Fäden? Handhabbar. Aber im Zusammenspiel entsteht entweder Belastbarkeit – oder Überlastung.</a:t>
            </a:r>
          </a:p>
          <a:p>
            <a:r>
              <a:rPr lang="de-DE" sz="1200" kern="1200" dirty="0">
                <a:solidFill>
                  <a:schemeClr val="tx1"/>
                </a:solidFill>
                <a:effectLst/>
                <a:latin typeface="+mn-lt"/>
                <a:ea typeface="+mn-ea"/>
                <a:cs typeface="+mn-cs"/>
              </a:rPr>
              <a:t>Das Tückische ist: Die meisten von euch denken an ihre Arbeit Fach für Fach, Aufgabe für Aufgabe. Der Biologie-Unterricht ist eine Sache. Die Klassenarbeit ist eine andere. Das Gespräch mit den Eltern wieder eine dritte. Ihr seht nicht, wie diese Fäden miteinander verflochten sind – und wie eine Veränderung in einem Bereich alle anderen beeinflusst. Das Seil zeigt genau das: Nichts existiert isoliert in eurem Schulalltag. Alles hängt zusammen.</a:t>
            </a:r>
          </a:p>
        </p:txBody>
      </p:sp>
      <p:sp>
        <p:nvSpPr>
          <p:cNvPr id="4" name="Foliennummernplatzhalter 3"/>
          <p:cNvSpPr>
            <a:spLocks noGrp="1"/>
          </p:cNvSpPr>
          <p:nvPr>
            <p:ph type="sldNum" sz="quarter" idx="5"/>
          </p:nvPr>
        </p:nvSpPr>
        <p:spPr/>
        <p:txBody>
          <a:bodyPr/>
          <a:lstStyle/>
          <a:p>
            <a:fld id="{02176F42-FEA1-3843-8F03-39B70F65127C}" type="slidenum">
              <a:rPr lang="de-DE" smtClean="0"/>
              <a:t>2</a:t>
            </a:fld>
            <a:endParaRPr lang="de-DE"/>
          </a:p>
        </p:txBody>
      </p:sp>
    </p:spTree>
    <p:extLst>
      <p:ext uri="{BB962C8B-B14F-4D97-AF65-F5344CB8AC3E}">
        <p14:creationId xmlns:p14="http://schemas.microsoft.com/office/powerpoint/2010/main" val="2910105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Und das ist das zentrale Problem. Die Fäden liegen lose nebeneinander. Jede Lehrkraft zieht an ihrem eigenen Strang. Die Biologielehrerin bereitet ihre Materialien vor – ohne zu wissen, dass die Kollegin im Parallelkurs gerade das gleiche Material unter äußerst viel Aufwand selbst erstellt. Der Klassenarbeitsplan wird im Fach beschlossen – ohne Abstimmung mit den anderen Fächern. Die Kommunikation mit den Eltern läuft überall anders ab.</a:t>
            </a:r>
          </a:p>
          <a:p>
            <a:r>
              <a:rPr lang="de-DE" sz="1200" kern="1200" dirty="0">
                <a:solidFill>
                  <a:schemeClr val="tx1"/>
                </a:solidFill>
                <a:effectLst/>
                <a:latin typeface="+mn-lt"/>
                <a:ea typeface="+mn-ea"/>
                <a:cs typeface="+mn-cs"/>
              </a:rPr>
              <a:t>Die Folge? Ihr kompensiert durch Mehrarbeit, was durch Strukturen vermeidbar wäre. Das ist kein Zeichen von Engagement. Das ist ein Systemfehler. Und genau da setzt das Lina-Seil-Prinzip an: Es zeigt euch, wo ihr die Fäden gezielt greifen könnt, um das Seil zu straffen – statt jeden Tag aufs Neue einzelne Knoten zu entwirren.</a:t>
            </a:r>
          </a:p>
        </p:txBody>
      </p:sp>
      <p:sp>
        <p:nvSpPr>
          <p:cNvPr id="4" name="Foliennummernplatzhalter 3"/>
          <p:cNvSpPr>
            <a:spLocks noGrp="1"/>
          </p:cNvSpPr>
          <p:nvPr>
            <p:ph type="sldNum" sz="quarter" idx="5"/>
          </p:nvPr>
        </p:nvSpPr>
        <p:spPr/>
        <p:txBody>
          <a:bodyPr/>
          <a:lstStyle/>
          <a:p>
            <a:fld id="{02176F42-FEA1-3843-8F03-39B70F65127C}" type="slidenum">
              <a:rPr lang="de-DE" smtClean="0"/>
              <a:t>3</a:t>
            </a:fld>
            <a:endParaRPr lang="de-DE"/>
          </a:p>
        </p:txBody>
      </p:sp>
    </p:spTree>
    <p:extLst>
      <p:ext uri="{BB962C8B-B14F-4D97-AF65-F5344CB8AC3E}">
        <p14:creationId xmlns:p14="http://schemas.microsoft.com/office/powerpoint/2010/main" val="35803127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Nehmen wir ein ganz banales Beispiel: den Klassenausflug. Pflichtaufgabe, kommt jedes Jahr vor. Aber habt ihr euch schon mal gefragt, was das überhaupt soll? Dass die Klasse einen Tag rausfährt? Das ist keine Zielorientierung – das ist eine Pflichtaufgabe.</a:t>
            </a:r>
          </a:p>
          <a:p>
            <a:r>
              <a:rPr lang="de-DE" sz="1200" kern="1200" dirty="0">
                <a:solidFill>
                  <a:schemeClr val="tx1"/>
                </a:solidFill>
                <a:effectLst/>
                <a:latin typeface="+mn-lt"/>
                <a:ea typeface="+mn-ea"/>
                <a:cs typeface="+mn-cs"/>
              </a:rPr>
              <a:t>Echte Zielorientierung ist diese Frage: Was sollen unsere Schüler am Ende dieser Fahrt können oder verstanden haben, das sie vorher nicht konnten? Und – noch wichtiger – wie passt diese Fahrt in ein langfristiges Schulkonzept? Wenn eure Schule keine Vorstellung davon hat, welche Kompetenzen die Schüler über die Jahre hinweg entwickeln sollen – Teamfähigkeit, Konfliktlösung, Selbstreflexion – dann ist jede Fahrt ein Zufallstreffer.</a:t>
            </a:r>
          </a:p>
          <a:p>
            <a:r>
              <a:rPr lang="de-DE" sz="1200" kern="1200" dirty="0">
                <a:solidFill>
                  <a:schemeClr val="tx1"/>
                </a:solidFill>
                <a:effectLst/>
                <a:latin typeface="+mn-lt"/>
                <a:ea typeface="+mn-ea"/>
                <a:cs typeface="+mn-cs"/>
              </a:rPr>
              <a:t>Zielorientierung schärft nicht nur das Schulprofil. Sie spart euch auch ungeheuer viel Zeit, weil alle wissen, woran sie sind. Und ja: Die Forschung zeigt, dass überfachliche Kompetenzen systematisch entwickelt werden müssen – Zufallstreffer reichen nicht.</a:t>
            </a:r>
          </a:p>
        </p:txBody>
      </p:sp>
      <p:sp>
        <p:nvSpPr>
          <p:cNvPr id="4" name="Foliennummernplatzhalter 3"/>
          <p:cNvSpPr>
            <a:spLocks noGrp="1"/>
          </p:cNvSpPr>
          <p:nvPr>
            <p:ph type="sldNum" sz="quarter" idx="5"/>
          </p:nvPr>
        </p:nvSpPr>
        <p:spPr/>
        <p:txBody>
          <a:bodyPr/>
          <a:lstStyle/>
          <a:p>
            <a:fld id="{02176F42-FEA1-3843-8F03-39B70F65127C}" type="slidenum">
              <a:rPr lang="de-DE" smtClean="0"/>
              <a:t>4</a:t>
            </a:fld>
            <a:endParaRPr lang="de-DE"/>
          </a:p>
        </p:txBody>
      </p:sp>
    </p:spTree>
    <p:extLst>
      <p:ext uri="{BB962C8B-B14F-4D97-AF65-F5344CB8AC3E}">
        <p14:creationId xmlns:p14="http://schemas.microsoft.com/office/powerpoint/2010/main" val="833230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Drei Gründe, warum es lohnt sich, vom Ziel her zu denken, nicht vom Anlass:</a:t>
            </a:r>
          </a:p>
          <a:p>
            <a:r>
              <a:rPr lang="de-DE" sz="1200" kern="1200" dirty="0">
                <a:solidFill>
                  <a:schemeClr val="tx1"/>
                </a:solidFill>
                <a:effectLst/>
                <a:latin typeface="+mn-lt"/>
                <a:ea typeface="+mn-ea"/>
                <a:cs typeface="+mn-cs"/>
              </a:rPr>
              <a:t>Erstens: Ihr schärft euer Schulprofil. Wenn bekannt ist, dass eure Schule systematisch an Teamfähigkeit arbeitet, ist das ein Merkmal, das euch unterscheidet. Eltern wissen, wofür eure Schule steht. Und Schüler, die hier sind, spüren einen Zusammenhang zwischen den verschiedenen Unterrichtseinheiten – statt sie als isolierte Inseln zu erleben.</a:t>
            </a:r>
          </a:p>
          <a:p>
            <a:r>
              <a:rPr lang="de-DE" sz="1200" kern="1200" dirty="0">
                <a:solidFill>
                  <a:schemeClr val="tx1"/>
                </a:solidFill>
                <a:effectLst/>
                <a:latin typeface="+mn-lt"/>
                <a:ea typeface="+mn-ea"/>
                <a:cs typeface="+mn-cs"/>
              </a:rPr>
              <a:t>Zweitens: Ihr reduziert interne Konflikte. Wenn es eine gemeinsame Verständigung über die Ziele gibt, gibt es viel weniger Debatten der Art „Muss das wirklich sein?". Alle arbeiten in die gleiche Richtung.</a:t>
            </a:r>
          </a:p>
          <a:p>
            <a:r>
              <a:rPr lang="de-DE" sz="1200" kern="1200" dirty="0">
                <a:solidFill>
                  <a:schemeClr val="tx1"/>
                </a:solidFill>
                <a:effectLst/>
                <a:latin typeface="+mn-lt"/>
                <a:ea typeface="+mn-ea"/>
                <a:cs typeface="+mn-cs"/>
              </a:rPr>
              <a:t>Und drittens – und das ist der wichtigste Punkt – gebt ihr euch selbst pädagogische Sicherheit. Ihr müsst nicht jede Entscheidung neu rechtfertigen. Ihr wisst, wofür ihr arbeitet.</a:t>
            </a:r>
          </a:p>
          <a:p>
            <a:endParaRPr lang="de-DE" dirty="0"/>
          </a:p>
        </p:txBody>
      </p:sp>
      <p:sp>
        <p:nvSpPr>
          <p:cNvPr id="4" name="Foliennummernplatzhalter 3"/>
          <p:cNvSpPr>
            <a:spLocks noGrp="1"/>
          </p:cNvSpPr>
          <p:nvPr>
            <p:ph type="sldNum" sz="quarter" idx="5"/>
          </p:nvPr>
        </p:nvSpPr>
        <p:spPr/>
        <p:txBody>
          <a:bodyPr/>
          <a:lstStyle/>
          <a:p>
            <a:fld id="{02176F42-FEA1-3843-8F03-39B70F65127C}" type="slidenum">
              <a:rPr lang="de-DE" smtClean="0"/>
              <a:t>5</a:t>
            </a:fld>
            <a:endParaRPr lang="de-DE"/>
          </a:p>
        </p:txBody>
      </p:sp>
    </p:spTree>
    <p:extLst>
      <p:ext uri="{BB962C8B-B14F-4D97-AF65-F5344CB8AC3E}">
        <p14:creationId xmlns:p14="http://schemas.microsoft.com/office/powerpoint/2010/main" val="186666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Rekursiv heißt: rückwärts geplant. Nicht vom Anlass her, sondern vom Ende.</a:t>
            </a:r>
          </a:p>
          <a:p>
            <a:r>
              <a:rPr lang="de-DE" sz="1200" kern="1200" dirty="0">
                <a:solidFill>
                  <a:schemeClr val="tx1"/>
                </a:solidFill>
                <a:effectLst/>
                <a:latin typeface="+mn-lt"/>
                <a:ea typeface="+mn-ea"/>
                <a:cs typeface="+mn-cs"/>
              </a:rPr>
              <a:t>Und ja, Lehrkräfte sind Weltmeister darin, pragmatisch schnell zu reagieren – das müssen sie auch sein. Aber manchmal entsteht genau dadurch das Problem. Ihr plant eine Klassenfahrt und fangt an zu recherchieren. Ort, Kosten, Unterkunft. Dann irgendwann merkt ihr: Aber die Schulleitung braucht ja den Antrag zwei Wochen vorher. Und vorher müssen die Eltern informiert sein. Und eigentlich wäre es praktisch, wenn die Elternvertreter schon mitentschieden hätten.</a:t>
            </a:r>
          </a:p>
          <a:p>
            <a:r>
              <a:rPr lang="de-DE" sz="1200" kern="1200" dirty="0">
                <a:solidFill>
                  <a:schemeClr val="tx1"/>
                </a:solidFill>
                <a:effectLst/>
                <a:latin typeface="+mn-lt"/>
                <a:ea typeface="+mn-ea"/>
                <a:cs typeface="+mn-cs"/>
              </a:rPr>
              <a:t>Rekursiv geplant sieht das so aus: Fahrt an Tag X – Genehmigung 14 Tage vorher – Elterninformation vier Wochen vorher. Und plötzlich merkt ihr: Mit vier Wochen Vorlauf könnt ihr die Fahrt gut planen, statt unter Druck zu geraten. Genau so funktioniert </a:t>
            </a:r>
            <a:r>
              <a:rPr lang="de-DE" sz="1200" kern="1200" dirty="0" err="1">
                <a:solidFill>
                  <a:schemeClr val="tx1"/>
                </a:solidFill>
                <a:effectLst/>
                <a:latin typeface="+mn-lt"/>
                <a:ea typeface="+mn-ea"/>
                <a:cs typeface="+mn-cs"/>
              </a:rPr>
              <a:t>Backward</a:t>
            </a:r>
            <a:r>
              <a:rPr lang="de-DE" sz="1200" kern="1200" dirty="0">
                <a:solidFill>
                  <a:schemeClr val="tx1"/>
                </a:solidFill>
                <a:effectLst/>
                <a:latin typeface="+mn-lt"/>
                <a:ea typeface="+mn-ea"/>
                <a:cs typeface="+mn-cs"/>
              </a:rPr>
              <a:t> Design in der Didaktik – und genau so funktioniert es auch in der Schulorganisation.</a:t>
            </a:r>
          </a:p>
        </p:txBody>
      </p:sp>
      <p:sp>
        <p:nvSpPr>
          <p:cNvPr id="4" name="Foliennummernplatzhalter 3"/>
          <p:cNvSpPr>
            <a:spLocks noGrp="1"/>
          </p:cNvSpPr>
          <p:nvPr>
            <p:ph type="sldNum" sz="quarter" idx="5"/>
          </p:nvPr>
        </p:nvSpPr>
        <p:spPr/>
        <p:txBody>
          <a:bodyPr/>
          <a:lstStyle/>
          <a:p>
            <a:fld id="{02176F42-FEA1-3843-8F03-39B70F65127C}" type="slidenum">
              <a:rPr lang="de-DE" smtClean="0"/>
              <a:t>6</a:t>
            </a:fld>
            <a:endParaRPr lang="de-DE"/>
          </a:p>
        </p:txBody>
      </p:sp>
    </p:spTree>
    <p:extLst>
      <p:ext uri="{BB962C8B-B14F-4D97-AF65-F5344CB8AC3E}">
        <p14:creationId xmlns:p14="http://schemas.microsoft.com/office/powerpoint/2010/main" val="3324510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Wie viel Zeit verbringt ihr pro Woche damit, veraltete Formulare auszufüllen? Widersprüchlichen Anweisungen nachzugehen? Euer Material zu suchen, weil es irgendwo nicht aufzufinden ist?</a:t>
            </a:r>
          </a:p>
          <a:p>
            <a:r>
              <a:rPr lang="de-DE" sz="1200" kern="1200" dirty="0">
                <a:solidFill>
                  <a:schemeClr val="tx1"/>
                </a:solidFill>
                <a:effectLst/>
                <a:latin typeface="+mn-lt"/>
                <a:ea typeface="+mn-ea"/>
                <a:cs typeface="+mn-cs"/>
              </a:rPr>
              <a:t>Aufgabenbereinigung ist kein großes System. Es ist: Ein Prozess ist eindeutig beschrieben. Es gibt eine Ansprechperson, die dafür zuständig ist, dass das aktuell bleibt. Und jede Lehrkraft, die zum ersten Mal den Vorgang durchläuft, weiß sofort, was zu welchem Zeitpunkt zu tun ist.</a:t>
            </a:r>
          </a:p>
          <a:p>
            <a:r>
              <a:rPr lang="de-DE" sz="1200" kern="1200" dirty="0">
                <a:solidFill>
                  <a:schemeClr val="tx1"/>
                </a:solidFill>
                <a:effectLst/>
                <a:latin typeface="+mn-lt"/>
                <a:ea typeface="+mn-ea"/>
                <a:cs typeface="+mn-cs"/>
              </a:rPr>
              <a:t>Das bedeutet nicht hundert Seiten Handbuch. Es bedeutet: Eine Checkliste. Eine Ansprechperson. Aktuell. Zugänglich. Fertig. Das spart nicht nur Zeit – es reduziert auch Fehler und macht Neueinsteigerinnen und Neueinsteiger schneller selbstständig.</a:t>
            </a:r>
          </a:p>
        </p:txBody>
      </p:sp>
      <p:sp>
        <p:nvSpPr>
          <p:cNvPr id="4" name="Foliennummernplatzhalter 3"/>
          <p:cNvSpPr>
            <a:spLocks noGrp="1"/>
          </p:cNvSpPr>
          <p:nvPr>
            <p:ph type="sldNum" sz="quarter" idx="5"/>
          </p:nvPr>
        </p:nvSpPr>
        <p:spPr/>
        <p:txBody>
          <a:bodyPr/>
          <a:lstStyle/>
          <a:p>
            <a:fld id="{02176F42-FEA1-3843-8F03-39B70F65127C}" type="slidenum">
              <a:rPr lang="de-DE" smtClean="0"/>
              <a:t>7</a:t>
            </a:fld>
            <a:endParaRPr lang="de-DE"/>
          </a:p>
        </p:txBody>
      </p:sp>
    </p:spTree>
    <p:extLst>
      <p:ext uri="{BB962C8B-B14F-4D97-AF65-F5344CB8AC3E}">
        <p14:creationId xmlns:p14="http://schemas.microsoft.com/office/powerpoint/2010/main" val="4246863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Adaptive Expertise – das ist die Fähigkeit, sich auf neue Situationen einzustellen, ohne aus den Augen zu verlieren, woran ihr arbeitet. Ihr könnt das wahrscheinlich schon: Plan A, Plan B, Plan C.</a:t>
            </a:r>
          </a:p>
          <a:p>
            <a:r>
              <a:rPr lang="de-DE" sz="1200" kern="1200" dirty="0">
                <a:solidFill>
                  <a:schemeClr val="tx1"/>
                </a:solidFill>
                <a:effectLst/>
                <a:latin typeface="+mn-lt"/>
                <a:ea typeface="+mn-ea"/>
                <a:cs typeface="+mn-cs"/>
              </a:rPr>
              <a:t>Beispiel: Ihr habt eine Schülerbande als Outdoor-Team-Training in den Park geplant. Morgen um 10 Uhr seid ihr dort – und erfahrt, dass es eine Demonstration gibt. Jetzt müsst ihr schnell entscheiden. Weicht ihr aus? Fällt die Aktivität aus? Oder passt ihr an, ohne das Ziel zu gefährden?</a:t>
            </a:r>
          </a:p>
          <a:p>
            <a:r>
              <a:rPr lang="de-DE" sz="1200" kern="1200" dirty="0">
                <a:solidFill>
                  <a:schemeClr val="tx1"/>
                </a:solidFill>
                <a:effectLst/>
                <a:latin typeface="+mn-lt"/>
                <a:ea typeface="+mn-ea"/>
                <a:cs typeface="+mn-cs"/>
              </a:rPr>
              <a:t>Das ist adaptive Expertise. Sie ist nicht Zeichen von Planung Mangel – sie ist Zeichen professionellen Handelns. Ohne sie wärt ihr ständig frustriert, wenn Dinge nicht laufen wie geplant. Mit ihr behaltet ihr die Ruhe und findet schnell einen Weg.</a:t>
            </a:r>
          </a:p>
        </p:txBody>
      </p:sp>
      <p:sp>
        <p:nvSpPr>
          <p:cNvPr id="4" name="Foliennummernplatzhalter 3"/>
          <p:cNvSpPr>
            <a:spLocks noGrp="1"/>
          </p:cNvSpPr>
          <p:nvPr>
            <p:ph type="sldNum" sz="quarter" idx="5"/>
          </p:nvPr>
        </p:nvSpPr>
        <p:spPr/>
        <p:txBody>
          <a:bodyPr/>
          <a:lstStyle/>
          <a:p>
            <a:fld id="{02176F42-FEA1-3843-8F03-39B70F65127C}" type="slidenum">
              <a:rPr lang="de-DE" smtClean="0"/>
              <a:t>8</a:t>
            </a:fld>
            <a:endParaRPr lang="de-DE"/>
          </a:p>
        </p:txBody>
      </p:sp>
    </p:spTree>
    <p:extLst>
      <p:ext uri="{BB962C8B-B14F-4D97-AF65-F5344CB8AC3E}">
        <p14:creationId xmlns:p14="http://schemas.microsoft.com/office/powerpoint/2010/main" val="190640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Ihr plant einen Ausflug zum Freizeitpark. Die Lernenden berichten zu Hause: „Wir fahren ins Freizeitpark." Eltern sind sofort skeptisch: „Ist das noch Schule oder nur Spaß?" Der Konflikt entsteht nicht, weil etwas falsch läuft – sondern weil nicht informiert wurde.</a:t>
            </a:r>
          </a:p>
          <a:p>
            <a:r>
              <a:rPr lang="de-DE" sz="1200" kern="1200" dirty="0">
                <a:solidFill>
                  <a:schemeClr val="tx1"/>
                </a:solidFill>
                <a:effectLst/>
                <a:latin typeface="+mn-lt"/>
                <a:ea typeface="+mn-ea"/>
                <a:cs typeface="+mn-cs"/>
              </a:rPr>
              <a:t>Proaktive Transparenz ist das Gegenteil: Ihr schreibt vorher ein kurzes Anschreiben. Erklärt die pädagogische Absicht. Nennt das Team, das mitfährt. Beschreibt, wie Sicherheit gewährleistet ist. Ihr würdigt die Fragen, bevor sie entstehen. Das kostet zehn Minuten Schreiben – und spart euch später zwei Stunden Diskussionen.</a:t>
            </a:r>
          </a:p>
        </p:txBody>
      </p:sp>
      <p:sp>
        <p:nvSpPr>
          <p:cNvPr id="4" name="Foliennummernplatzhalter 3"/>
          <p:cNvSpPr>
            <a:spLocks noGrp="1"/>
          </p:cNvSpPr>
          <p:nvPr>
            <p:ph type="sldNum" sz="quarter" idx="5"/>
          </p:nvPr>
        </p:nvSpPr>
        <p:spPr/>
        <p:txBody>
          <a:bodyPr/>
          <a:lstStyle/>
          <a:p>
            <a:fld id="{02176F42-FEA1-3843-8F03-39B70F65127C}" type="slidenum">
              <a:rPr lang="de-DE" smtClean="0"/>
              <a:t>9</a:t>
            </a:fld>
            <a:endParaRPr lang="de-DE"/>
          </a:p>
        </p:txBody>
      </p:sp>
    </p:spTree>
    <p:extLst>
      <p:ext uri="{BB962C8B-B14F-4D97-AF65-F5344CB8AC3E}">
        <p14:creationId xmlns:p14="http://schemas.microsoft.com/office/powerpoint/2010/main" val="921495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 </a:t>
            </a:r>
            <a:r>
              <a:rPr lang="de-DE" sz="1200" kern="1200" dirty="0">
                <a:solidFill>
                  <a:schemeClr val="tx1"/>
                </a:solidFill>
                <a:effectLst/>
                <a:latin typeface="+mn-lt"/>
                <a:ea typeface="+mn-ea"/>
                <a:cs typeface="+mn-cs"/>
              </a:rPr>
              <a:t>Nach innen funktioniert es genauso: Die Lehrkräfte der Parallelklassen wissen rechtzeitig, dass die 8a nächste Woche zwei Tage weg ist. Das Stundenplan-Team ist informiert. Keine Überraschungen, keine Konflikte. Nur: Informationen fließen, weil sie gezielt geplant werden – nicht, weil jemand zufällig mitbekommt, was los ist.</a:t>
            </a:r>
          </a:p>
          <a:p>
            <a:r>
              <a:rPr lang="de-DE" sz="1200" kern="1200" dirty="0">
                <a:solidFill>
                  <a:schemeClr val="tx1"/>
                </a:solidFill>
                <a:effectLst/>
                <a:latin typeface="+mn-lt"/>
                <a:ea typeface="+mn-ea"/>
                <a:cs typeface="+mn-cs"/>
              </a:rPr>
              <a:t>Proaktive Transparenz ist einer der größten Zeitspar-Hebel, den ihr habt. Und sie kostet deutlich weniger Zeit als die Konflikte, die ihr damit verhindert.</a:t>
            </a:r>
          </a:p>
          <a:p>
            <a:endParaRPr lang="de-DE" dirty="0"/>
          </a:p>
        </p:txBody>
      </p:sp>
      <p:sp>
        <p:nvSpPr>
          <p:cNvPr id="4" name="Foliennummernplatzhalter 3"/>
          <p:cNvSpPr>
            <a:spLocks noGrp="1"/>
          </p:cNvSpPr>
          <p:nvPr>
            <p:ph type="sldNum" sz="quarter" idx="5"/>
          </p:nvPr>
        </p:nvSpPr>
        <p:spPr/>
        <p:txBody>
          <a:bodyPr/>
          <a:lstStyle/>
          <a:p>
            <a:fld id="{02176F42-FEA1-3843-8F03-39B70F65127C}" type="slidenum">
              <a:rPr lang="de-DE" smtClean="0"/>
              <a:t>10</a:t>
            </a:fld>
            <a:endParaRPr lang="de-DE"/>
          </a:p>
        </p:txBody>
      </p:sp>
    </p:spTree>
    <p:extLst>
      <p:ext uri="{BB962C8B-B14F-4D97-AF65-F5344CB8AC3E}">
        <p14:creationId xmlns:p14="http://schemas.microsoft.com/office/powerpoint/2010/main" val="3112490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Zielorientierung. Rekursive Denkweise. Aufgabenbereinigung. Adaptives Vorgehen. Proaktive Transparenz.</a:t>
            </a:r>
          </a:p>
          <a:p>
            <a:r>
              <a:rPr lang="de-DE" sz="1200" kern="1200" dirty="0">
                <a:solidFill>
                  <a:schemeClr val="tx1"/>
                </a:solidFill>
                <a:effectLst/>
                <a:latin typeface="+mn-lt"/>
                <a:ea typeface="+mn-ea"/>
                <a:cs typeface="+mn-cs"/>
              </a:rPr>
              <a:t>Merkt euch diese fünf nicht als separate Konzepte. Merkt euch, dass jedes das andere verstärkt. Wenn ihr euer Ziel klar habt, könnt ihr rekursiv planen. Wenn ihr rekursiv plant, werdet ihr schnell merken, welche Aufgaben ihr gar nicht braucht. Wenn ihr aufgeräumt habt, könnt ihr flexibler reagieren. Und wenn ihr transparent seid, verstärkt das euer adaptives Handeln, weil alle Bescheid wissen.</a:t>
            </a:r>
          </a:p>
          <a:p>
            <a:r>
              <a:rPr lang="de-DE" sz="1200" kern="1200" dirty="0">
                <a:solidFill>
                  <a:schemeClr val="tx1"/>
                </a:solidFill>
                <a:effectLst/>
                <a:latin typeface="+mn-lt"/>
                <a:ea typeface="+mn-ea"/>
                <a:cs typeface="+mn-cs"/>
              </a:rPr>
              <a:t>Das ist kein Katalog von Tipps und Tricks. Das ist ein System, das ineinandergreift. Deswegen funktioniert es.</a:t>
            </a:r>
          </a:p>
        </p:txBody>
      </p:sp>
      <p:sp>
        <p:nvSpPr>
          <p:cNvPr id="4" name="Foliennummernplatzhalter 3"/>
          <p:cNvSpPr>
            <a:spLocks noGrp="1"/>
          </p:cNvSpPr>
          <p:nvPr>
            <p:ph type="sldNum" sz="quarter" idx="5"/>
          </p:nvPr>
        </p:nvSpPr>
        <p:spPr/>
        <p:txBody>
          <a:bodyPr/>
          <a:lstStyle/>
          <a:p>
            <a:fld id="{02176F42-FEA1-3843-8F03-39B70F65127C}" type="slidenum">
              <a:rPr lang="de-DE" smtClean="0"/>
              <a:t>11</a:t>
            </a:fld>
            <a:endParaRPr lang="de-DE"/>
          </a:p>
        </p:txBody>
      </p:sp>
    </p:spTree>
    <p:extLst>
      <p:ext uri="{BB962C8B-B14F-4D97-AF65-F5344CB8AC3E}">
        <p14:creationId xmlns:p14="http://schemas.microsoft.com/office/powerpoint/2010/main" val="1469495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Und jetzt kommt die unbequeme Wahrheit: Dieser Glaube ist tief verankert – und er ist falsch. Nicht, weil ihr zu wenig leistet. Sondern weil ihr versuchtet, ein Strukturproblem mit Einsatz zu lösen.</a:t>
            </a:r>
          </a:p>
          <a:p>
            <a:r>
              <a:rPr lang="de-DE" sz="1200" kern="1200" dirty="0">
                <a:solidFill>
                  <a:schemeClr val="tx1"/>
                </a:solidFill>
                <a:effectLst/>
                <a:latin typeface="+mn-lt"/>
                <a:ea typeface="+mn-ea"/>
                <a:cs typeface="+mn-cs"/>
              </a:rPr>
              <a:t>Euer System belohnt Einzelleistung und sieht keine Strukturen für Kooperation vor. Das bedeutet: Wenn ihr mehr arbeitet, wird es nicht besser. Es wird frustrierender. Weil sich am System nichts ändert.</a:t>
            </a:r>
          </a:p>
          <a:p>
            <a:r>
              <a:rPr lang="de-DE" sz="1200" kern="1200" dirty="0">
                <a:solidFill>
                  <a:schemeClr val="tx1"/>
                </a:solidFill>
                <a:effectLst/>
                <a:latin typeface="+mn-lt"/>
                <a:ea typeface="+mn-ea"/>
                <a:cs typeface="+mn-cs"/>
              </a:rPr>
              <a:t>Das ist nicht euer Versagen. Das ist ein Systemfehler. Und das ist auch der Punkt, an dem das Lina-Seil-Prinzip ansetzt. Es sagt nicht: „Strengt euch mehr an." Es sagt: „Arbeitet anders."</a:t>
            </a:r>
          </a:p>
          <a:p>
            <a:endParaRPr lang="de-DE" dirty="0"/>
          </a:p>
        </p:txBody>
      </p:sp>
      <p:sp>
        <p:nvSpPr>
          <p:cNvPr id="4" name="Foliennummernplatzhalter 3"/>
          <p:cNvSpPr>
            <a:spLocks noGrp="1"/>
          </p:cNvSpPr>
          <p:nvPr>
            <p:ph type="sldNum" sz="quarter" idx="5"/>
          </p:nvPr>
        </p:nvSpPr>
        <p:spPr/>
        <p:txBody>
          <a:bodyPr/>
          <a:lstStyle/>
          <a:p>
            <a:fld id="{02176F42-FEA1-3843-8F03-39B70F65127C}" type="slidenum">
              <a:rPr lang="de-DE" smtClean="0"/>
              <a:t>12</a:t>
            </a:fld>
            <a:endParaRPr lang="de-DE"/>
          </a:p>
        </p:txBody>
      </p:sp>
    </p:spTree>
    <p:extLst>
      <p:ext uri="{BB962C8B-B14F-4D97-AF65-F5344CB8AC3E}">
        <p14:creationId xmlns:p14="http://schemas.microsoft.com/office/powerpoint/2010/main" val="4189678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Das LSP ist keine zusätzliche Aufgabe. Es ist ein Denkrahmen für eure bestehende Arbeit.</a:t>
            </a:r>
          </a:p>
          <a:p>
            <a:r>
              <a:rPr lang="de-DE" sz="1200" kern="1200" dirty="0">
                <a:solidFill>
                  <a:schemeClr val="tx1"/>
                </a:solidFill>
                <a:effectLst/>
                <a:latin typeface="+mn-lt"/>
                <a:ea typeface="+mn-ea"/>
                <a:cs typeface="+mn-cs"/>
              </a:rPr>
              <a:t>Ihr arbeitet nicht mehr – ihr arbeitet zielgerichteter. Rückwärts geplant statt spontan. Mit bereinigten Prozessen statt mit Ballast. Flexibel in der Umsetzung, statt stur an Plänen festzuhalten. Transparent in der Kommunikation, statt Missverständnisse zu produzieren.</a:t>
            </a:r>
          </a:p>
          <a:p>
            <a:r>
              <a:rPr lang="de-DE" sz="1200" kern="1200" dirty="0">
                <a:solidFill>
                  <a:schemeClr val="tx1"/>
                </a:solidFill>
                <a:effectLst/>
                <a:latin typeface="+mn-lt"/>
                <a:ea typeface="+mn-ea"/>
                <a:cs typeface="+mn-cs"/>
              </a:rPr>
              <a:t>Das Ergebnis? Weniger Reaktion. Mehr Gestaltung. Und – das ist das Schöne daran – nicht mehr Arbeit, sondern bessere Arbeit.</a:t>
            </a:r>
          </a:p>
        </p:txBody>
      </p:sp>
      <p:sp>
        <p:nvSpPr>
          <p:cNvPr id="4" name="Foliennummernplatzhalter 3"/>
          <p:cNvSpPr>
            <a:spLocks noGrp="1"/>
          </p:cNvSpPr>
          <p:nvPr>
            <p:ph type="sldNum" sz="quarter" idx="5"/>
          </p:nvPr>
        </p:nvSpPr>
        <p:spPr/>
        <p:txBody>
          <a:bodyPr/>
          <a:lstStyle/>
          <a:p>
            <a:fld id="{02176F42-FEA1-3843-8F03-39B70F65127C}" type="slidenum">
              <a:rPr lang="de-DE" smtClean="0"/>
              <a:t>13</a:t>
            </a:fld>
            <a:endParaRPr lang="de-DE"/>
          </a:p>
        </p:txBody>
      </p:sp>
    </p:spTree>
    <p:extLst>
      <p:ext uri="{BB962C8B-B14F-4D97-AF65-F5344CB8AC3E}">
        <p14:creationId xmlns:p14="http://schemas.microsoft.com/office/powerpoint/2010/main" val="713269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Hier ist die zentrale Frage, über die ihr nach dieser Präsentation reden solltet:</a:t>
            </a:r>
          </a:p>
          <a:p>
            <a:r>
              <a:rPr lang="de-DE" sz="1200" kern="1200" dirty="0">
                <a:solidFill>
                  <a:schemeClr val="tx1"/>
                </a:solidFill>
                <a:effectLst/>
                <a:latin typeface="+mn-lt"/>
                <a:ea typeface="+mn-ea"/>
                <a:cs typeface="+mn-cs"/>
              </a:rPr>
              <a:t>„Bei welchem Prozess an unserer Schule würde eines der fünf Prinzipien sofort Entlastung bringen?"</a:t>
            </a:r>
          </a:p>
          <a:p>
            <a:r>
              <a:rPr lang="de-DE" sz="1200" kern="1200" dirty="0">
                <a:solidFill>
                  <a:schemeClr val="tx1"/>
                </a:solidFill>
                <a:effectLst/>
                <a:latin typeface="+mn-lt"/>
                <a:ea typeface="+mn-ea"/>
                <a:cs typeface="+mn-cs"/>
              </a:rPr>
              <a:t>Das muss nicht groß sein. Vielleicht ist es die Kommunikation zwischen den Parallelklassen. Vielleicht ist es die Dokumentation von Klassenarbeitsmaßstäben. Vielleicht ist es der Stundenplan, der ständig durcheinandergewirbelt wird.</a:t>
            </a:r>
          </a:p>
          <a:p>
            <a:r>
              <a:rPr lang="de-DE" sz="1200" kern="1200" dirty="0">
                <a:solidFill>
                  <a:schemeClr val="tx1"/>
                </a:solidFill>
                <a:effectLst/>
                <a:latin typeface="+mn-lt"/>
                <a:ea typeface="+mn-ea"/>
                <a:cs typeface="+mn-cs"/>
              </a:rPr>
              <a:t>Findet diesen einen Punkt – einen Punkt, bei dem alle spüren, dass es anders laufen könnte – und fangt dort an. Das ist der Einstieg. Nicht mit einem Gesamtkonzept. Nicht mit großen Versprechungen. Einfach: Einen Hebel identifizieren und umlegen. Wenn das funktioniert, werden andere von selbst folgen.</a:t>
            </a:r>
          </a:p>
        </p:txBody>
      </p:sp>
      <p:sp>
        <p:nvSpPr>
          <p:cNvPr id="4" name="Foliennummernplatzhalter 3"/>
          <p:cNvSpPr>
            <a:spLocks noGrp="1"/>
          </p:cNvSpPr>
          <p:nvPr>
            <p:ph type="sldNum" sz="quarter" idx="5"/>
          </p:nvPr>
        </p:nvSpPr>
        <p:spPr/>
        <p:txBody>
          <a:bodyPr/>
          <a:lstStyle/>
          <a:p>
            <a:fld id="{02176F42-FEA1-3843-8F03-39B70F65127C}" type="slidenum">
              <a:rPr lang="de-DE" smtClean="0"/>
              <a:t>14</a:t>
            </a:fld>
            <a:endParaRPr lang="de-DE"/>
          </a:p>
        </p:txBody>
      </p:sp>
    </p:spTree>
    <p:extLst>
      <p:ext uri="{BB962C8B-B14F-4D97-AF65-F5344CB8AC3E}">
        <p14:creationId xmlns:p14="http://schemas.microsoft.com/office/powerpoint/2010/main" val="595966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[Kurze Pause. Lasst das Gesagte etwas nachwirken. Dann </a:t>
            </a:r>
            <a:r>
              <a:rPr lang="de-DE" sz="1200" kern="1200" dirty="0" err="1">
                <a:solidFill>
                  <a:schemeClr val="tx1"/>
                </a:solidFill>
                <a:effectLst/>
                <a:latin typeface="+mn-lt"/>
                <a:ea typeface="+mn-ea"/>
                <a:cs typeface="+mn-cs"/>
              </a:rPr>
              <a:t>wechsel</a:t>
            </a:r>
            <a:r>
              <a:rPr lang="de-DE" sz="1200" kern="1200" dirty="0">
                <a:solidFill>
                  <a:schemeClr val="tx1"/>
                </a:solidFill>
                <a:effectLst/>
                <a:latin typeface="+mn-lt"/>
                <a:ea typeface="+mn-ea"/>
                <a:cs typeface="+mn-cs"/>
              </a:rPr>
              <a:t> zu Folie 16.]</a:t>
            </a:r>
          </a:p>
          <a:p>
            <a:endParaRPr lang="de-DE" dirty="0"/>
          </a:p>
        </p:txBody>
      </p:sp>
      <p:sp>
        <p:nvSpPr>
          <p:cNvPr id="4" name="Foliennummernplatzhalter 3"/>
          <p:cNvSpPr>
            <a:spLocks noGrp="1"/>
          </p:cNvSpPr>
          <p:nvPr>
            <p:ph type="sldNum" sz="quarter" idx="5"/>
          </p:nvPr>
        </p:nvSpPr>
        <p:spPr/>
        <p:txBody>
          <a:bodyPr/>
          <a:lstStyle/>
          <a:p>
            <a:fld id="{02176F42-FEA1-3843-8F03-39B70F65127C}" type="slidenum">
              <a:rPr lang="de-DE" smtClean="0"/>
              <a:t>15</a:t>
            </a:fld>
            <a:endParaRPr lang="de-DE"/>
          </a:p>
        </p:txBody>
      </p:sp>
    </p:spTree>
    <p:extLst>
      <p:ext uri="{BB962C8B-B14F-4D97-AF65-F5344CB8AC3E}">
        <p14:creationId xmlns:p14="http://schemas.microsoft.com/office/powerpoint/2010/main" val="26453750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kern="1200" dirty="0" err="1">
                <a:solidFill>
                  <a:schemeClr val="tx1"/>
                </a:solidFill>
                <a:effectLst/>
                <a:latin typeface="+mn-lt"/>
                <a:ea typeface="+mn-ea"/>
                <a:cs typeface="+mn-cs"/>
              </a:rPr>
              <a:t>Moderatornote</a:t>
            </a:r>
            <a:r>
              <a:rPr lang="de-DE" sz="1200" b="1" kern="1200" dirty="0">
                <a:solidFill>
                  <a:schemeClr val="tx1"/>
                </a:solidFill>
                <a:effectLst/>
                <a:latin typeface="+mn-lt"/>
                <a:ea typeface="+mn-ea"/>
                <a:cs typeface="+mn-cs"/>
              </a:rPr>
              <a:t>:</a:t>
            </a:r>
            <a:r>
              <a:rPr lang="de-DE" sz="1200" kern="1200" dirty="0">
                <a:solidFill>
                  <a:schemeClr val="tx1"/>
                </a:solidFill>
                <a:effectLst/>
                <a:latin typeface="+mn-lt"/>
                <a:ea typeface="+mn-ea"/>
                <a:cs typeface="+mn-cs"/>
              </a:rPr>
              <a:t> „Nicht härter arbeiten, sondern klüger denken." Das ist das Kernversprechen.</a:t>
            </a:r>
          </a:p>
          <a:p>
            <a:r>
              <a:rPr lang="de-DE" sz="1200" kern="1200" dirty="0">
                <a:solidFill>
                  <a:schemeClr val="tx1"/>
                </a:solidFill>
                <a:effectLst/>
                <a:latin typeface="+mn-lt"/>
                <a:ea typeface="+mn-ea"/>
                <a:cs typeface="+mn-cs"/>
              </a:rPr>
              <a:t>Es gibt an eurer Schule Dinge, die laufen nicht ideal. Das wisst ihr. Das weiß die Schulleitung. Das wissen auch die Schüler. Und oft denken alle: „Ja, aber was soll man dagegen tun?" Die Antwort ist: Ihr könnt etwas dagegen tun. Mit den richtigen Werkzeugen. Mit einem Denkrahmen, der funktioniert.</a:t>
            </a:r>
          </a:p>
          <a:p>
            <a:r>
              <a:rPr lang="de-DE" sz="1200" kern="1200" dirty="0">
                <a:solidFill>
                  <a:schemeClr val="tx1"/>
                </a:solidFill>
                <a:effectLst/>
                <a:latin typeface="+mn-lt"/>
                <a:ea typeface="+mn-ea"/>
                <a:cs typeface="+mn-cs"/>
              </a:rPr>
              <a:t>Das LSP ist dieser Rahmen. Es ist nicht revolutionär. Es ist praxiserprobt. Und es funktioniert – aber nur, wenn ihr es umsetzt. Die Plattform unter lina-seil-prinzip.de bietet euch dafür Materialien, ein Forum für Austausch und Vorlagen, die ihr direkt nutzen könnt.</a:t>
            </a:r>
          </a:p>
          <a:p>
            <a:r>
              <a:rPr lang="de-DE" sz="1200" kern="1200" dirty="0">
                <a:solidFill>
                  <a:schemeClr val="tx1"/>
                </a:solidFill>
                <a:effectLst/>
                <a:latin typeface="+mn-lt"/>
                <a:ea typeface="+mn-ea"/>
                <a:cs typeface="+mn-cs"/>
              </a:rPr>
              <a:t>Echte Entlastung entsteht nicht im Einzelkämpfertum. Sie entsteht durch funktionierende Strukturen, an denen alle mitarbeiten können. Das ist das Versprechen des Lina-Seil-Prinzips.</a:t>
            </a:r>
          </a:p>
          <a:p>
            <a:endParaRPr lang="de-DE" sz="1200" kern="1200" dirty="0">
              <a:solidFill>
                <a:schemeClr val="tx1"/>
              </a:solidFill>
              <a:effectLst/>
              <a:latin typeface="+mn-lt"/>
              <a:ea typeface="+mn-ea"/>
              <a:cs typeface="+mn-cs"/>
            </a:endParaRPr>
          </a:p>
          <a:p>
            <a:r>
              <a:rPr lang="de-DE" sz="1200" kern="1200" dirty="0">
                <a:solidFill>
                  <a:schemeClr val="tx1"/>
                </a:solidFill>
                <a:effectLst/>
                <a:latin typeface="+mn-lt"/>
                <a:ea typeface="+mn-ea"/>
                <a:cs typeface="+mn-cs"/>
              </a:rPr>
              <a:t>Danke für eure Aufmerksamkeit. Und jetzt: Welcher Punkt für eure Schule?</a:t>
            </a:r>
          </a:p>
        </p:txBody>
      </p:sp>
      <p:sp>
        <p:nvSpPr>
          <p:cNvPr id="4" name="Foliennummernplatzhalter 3"/>
          <p:cNvSpPr>
            <a:spLocks noGrp="1"/>
          </p:cNvSpPr>
          <p:nvPr>
            <p:ph type="sldNum" sz="quarter" idx="5"/>
          </p:nvPr>
        </p:nvSpPr>
        <p:spPr/>
        <p:txBody>
          <a:bodyPr/>
          <a:lstStyle/>
          <a:p>
            <a:fld id="{02176F42-FEA1-3843-8F03-39B70F65127C}" type="slidenum">
              <a:rPr lang="de-DE" smtClean="0"/>
              <a:t>16</a:t>
            </a:fld>
            <a:endParaRPr lang="de-DE"/>
          </a:p>
        </p:txBody>
      </p:sp>
    </p:spTree>
    <p:extLst>
      <p:ext uri="{BB962C8B-B14F-4D97-AF65-F5344CB8AC3E}">
        <p14:creationId xmlns:p14="http://schemas.microsoft.com/office/powerpoint/2010/main" val="2583583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1F004D-8C68-063C-B73B-CC207A15448D}"/>
              </a:ext>
            </a:extLst>
          </p:cNvPr>
          <p:cNvSpPr>
            <a:spLocks noGrp="1"/>
          </p:cNvSpPr>
          <p:nvPr>
            <p:ph type="ctrTitle"/>
          </p:nvPr>
        </p:nvSpPr>
        <p:spPr>
          <a:xfrm>
            <a:off x="1524000" y="1122363"/>
            <a:ext cx="6629400" cy="2387600"/>
          </a:xfrm>
        </p:spPr>
        <p:txBody>
          <a:bodyPr anchor="b"/>
          <a:lstStyle>
            <a:lvl1pPr algn="ctr">
              <a:defRPr sz="6000"/>
            </a:lvl1pPr>
          </a:lstStyle>
          <a:p>
            <a:r>
              <a:rPr lang="de-DE" dirty="0"/>
              <a:t>Mastertitelformat bearbeiten</a:t>
            </a:r>
          </a:p>
        </p:txBody>
      </p:sp>
      <p:sp>
        <p:nvSpPr>
          <p:cNvPr id="3" name="Untertitel 2">
            <a:extLst>
              <a:ext uri="{FF2B5EF4-FFF2-40B4-BE49-F238E27FC236}">
                <a16:creationId xmlns:a16="http://schemas.microsoft.com/office/drawing/2014/main" id="{6C650905-4C4D-37ED-B291-359E6CD5B1D3}"/>
              </a:ext>
            </a:extLst>
          </p:cNvPr>
          <p:cNvSpPr>
            <a:spLocks noGrp="1"/>
          </p:cNvSpPr>
          <p:nvPr>
            <p:ph type="subTitle" idx="1"/>
          </p:nvPr>
        </p:nvSpPr>
        <p:spPr>
          <a:xfrm>
            <a:off x="1524000" y="3602038"/>
            <a:ext cx="66294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7" name="Rectangle 7">
            <a:extLst>
              <a:ext uri="{FF2B5EF4-FFF2-40B4-BE49-F238E27FC236}">
                <a16:creationId xmlns:a16="http://schemas.microsoft.com/office/drawing/2014/main" id="{6A69F558-B317-3225-1DE7-E8CA50E46024}"/>
              </a:ext>
            </a:extLst>
          </p:cNvPr>
          <p:cNvSpPr/>
          <p:nvPr userDrawn="1"/>
        </p:nvSpPr>
        <p:spPr>
          <a:xfrm>
            <a:off x="9266682" y="1122363"/>
            <a:ext cx="2925318" cy="4135437"/>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dirty="0"/>
          </a:p>
        </p:txBody>
      </p:sp>
      <p:cxnSp>
        <p:nvCxnSpPr>
          <p:cNvPr id="8" name="Gerade Verbindung 7">
            <a:extLst>
              <a:ext uri="{FF2B5EF4-FFF2-40B4-BE49-F238E27FC236}">
                <a16:creationId xmlns:a16="http://schemas.microsoft.com/office/drawing/2014/main" id="{70DA8A1B-3664-D7B3-3E51-5DB1C5C15769}"/>
              </a:ext>
            </a:extLst>
          </p:cNvPr>
          <p:cNvCxnSpPr>
            <a:cxnSpLocks/>
          </p:cNvCxnSpPr>
          <p:nvPr userDrawn="1"/>
        </p:nvCxnSpPr>
        <p:spPr>
          <a:xfrm>
            <a:off x="1524000" y="3514344"/>
            <a:ext cx="6629400" cy="0"/>
          </a:xfrm>
          <a:prstGeom prst="line">
            <a:avLst/>
          </a:prstGeom>
          <a:ln>
            <a:solidFill>
              <a:srgbClr val="5D7DBE"/>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0294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hellgrau">
    <p:spTree>
      <p:nvGrpSpPr>
        <p:cNvPr id="1" name=""/>
        <p:cNvGrpSpPr/>
        <p:nvPr/>
      </p:nvGrpSpPr>
      <p:grpSpPr>
        <a:xfrm>
          <a:off x="0" y="0"/>
          <a:ext cx="0" cy="0"/>
          <a:chOff x="0" y="0"/>
          <a:chExt cx="0" cy="0"/>
        </a:xfrm>
      </p:grpSpPr>
      <p:sp>
        <p:nvSpPr>
          <p:cNvPr id="9" name="Rechteck 8">
            <a:extLst>
              <a:ext uri="{FF2B5EF4-FFF2-40B4-BE49-F238E27FC236}">
                <a16:creationId xmlns:a16="http://schemas.microsoft.com/office/drawing/2014/main" id="{36BBD12F-C3A7-2B7F-3E96-CD8E895CD6B3}"/>
              </a:ext>
            </a:extLst>
          </p:cNvPr>
          <p:cNvSpPr/>
          <p:nvPr userDrawn="1"/>
        </p:nvSpPr>
        <p:spPr>
          <a:xfrm>
            <a:off x="0" y="0"/>
            <a:ext cx="3588152" cy="6858000"/>
          </a:xfrm>
          <a:prstGeom prst="rect">
            <a:avLst/>
          </a:prstGeom>
          <a:solidFill>
            <a:srgbClr val="D2D8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66AF8511-7E73-0EB7-F391-88DA0E932514}"/>
              </a:ext>
            </a:extLst>
          </p:cNvPr>
          <p:cNvSpPr>
            <a:spLocks noGrp="1"/>
          </p:cNvSpPr>
          <p:nvPr>
            <p:ph type="title"/>
          </p:nvPr>
        </p:nvSpPr>
        <p:spPr>
          <a:xfrm>
            <a:off x="4038600" y="881317"/>
            <a:ext cx="7690104" cy="650875"/>
          </a:xfrm>
        </p:spPr>
        <p:txBody>
          <a:bodyPr>
            <a:normAutofit/>
          </a:bodyPr>
          <a:lstStyle>
            <a:lvl1pPr>
              <a:defRPr sz="2800">
                <a:latin typeface="Georgia" panose="02040502050405020303" pitchFamily="18"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25E2B85A-4E28-7D51-F1FD-EC0424DEA864}"/>
              </a:ext>
            </a:extLst>
          </p:cNvPr>
          <p:cNvSpPr>
            <a:spLocks noGrp="1"/>
          </p:cNvSpPr>
          <p:nvPr>
            <p:ph idx="1"/>
          </p:nvPr>
        </p:nvSpPr>
        <p:spPr>
          <a:xfrm>
            <a:off x="4038600" y="1825625"/>
            <a:ext cx="7690104" cy="4351338"/>
          </a:xfrm>
        </p:spPr>
        <p:txBody>
          <a:bodyPr/>
          <a:lstStyle>
            <a:lvl1pPr>
              <a:buNone/>
              <a:defRPr sz="2000"/>
            </a:lvl1pPr>
            <a:lvl2pPr>
              <a:defRPr sz="2000"/>
            </a:lvl2pPr>
            <a:lvl3pPr>
              <a:defRPr sz="1800"/>
            </a:lvl3pPr>
            <a:lvl4pPr>
              <a:defRPr sz="1400"/>
            </a:lvl4pPr>
            <a:lvl5pPr>
              <a:defRPr sz="14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BFCE207F-5289-A12D-4DB4-63440703487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7BF90038-69CB-C9B0-BEED-A97CDBC5940E}"/>
              </a:ext>
            </a:extLst>
          </p:cNvPr>
          <p:cNvSpPr>
            <a:spLocks noGrp="1"/>
          </p:cNvSpPr>
          <p:nvPr>
            <p:ph type="sldNum" sz="quarter" idx="12"/>
          </p:nvPr>
        </p:nvSpPr>
        <p:spPr>
          <a:xfrm>
            <a:off x="8610600" y="6356350"/>
            <a:ext cx="3118104" cy="365125"/>
          </a:xfrm>
        </p:spPr>
        <p:txBody>
          <a:bodyPr/>
          <a:lstStyle/>
          <a:p>
            <a:fld id="{B654E4C4-C389-EC47-BEFF-61C02C918220}" type="slidenum">
              <a:rPr lang="de-DE" smtClean="0"/>
              <a:t>‹Nr.›</a:t>
            </a:fld>
            <a:endParaRPr lang="de-DE" dirty="0"/>
          </a:p>
        </p:txBody>
      </p:sp>
      <p:sp>
        <p:nvSpPr>
          <p:cNvPr id="4" name="Datumsplatzhalter 3">
            <a:extLst>
              <a:ext uri="{FF2B5EF4-FFF2-40B4-BE49-F238E27FC236}">
                <a16:creationId xmlns:a16="http://schemas.microsoft.com/office/drawing/2014/main" id="{B4A3AEE4-A027-2BBC-94D8-23D23F01E305}"/>
              </a:ext>
            </a:extLst>
          </p:cNvPr>
          <p:cNvSpPr>
            <a:spLocks noGrp="1"/>
          </p:cNvSpPr>
          <p:nvPr>
            <p:ph type="dt" sz="half" idx="10"/>
          </p:nvPr>
        </p:nvSpPr>
        <p:spPr>
          <a:xfrm>
            <a:off x="198439" y="6376154"/>
            <a:ext cx="3187699" cy="365125"/>
          </a:xfrm>
        </p:spPr>
        <p:txBody>
          <a:bodyPr/>
          <a:lstStyle>
            <a:lvl1pPr algn="l">
              <a:defRPr lang="de-DE" sz="1200" kern="1200" dirty="0" smtClean="0">
                <a:solidFill>
                  <a:schemeClr val="tx1">
                    <a:tint val="82000"/>
                  </a:schemeClr>
                </a:solidFill>
                <a:latin typeface="+mn-lt"/>
                <a:ea typeface="+mn-ea"/>
                <a:cs typeface="+mn-cs"/>
              </a:defRPr>
            </a:lvl1pPr>
          </a:lstStyle>
          <a:p>
            <a:fld id="{C4516184-8594-854F-B5E6-4FC24BE1BBA3}" type="datetime1">
              <a:rPr lang="de-DE" smtClean="0"/>
              <a:pPr/>
              <a:t>05.06.26</a:t>
            </a:fld>
            <a:endParaRPr lang="de-DE" dirty="0"/>
          </a:p>
        </p:txBody>
      </p:sp>
      <p:sp>
        <p:nvSpPr>
          <p:cNvPr id="11" name="Textplatzhalter 3">
            <a:extLst>
              <a:ext uri="{FF2B5EF4-FFF2-40B4-BE49-F238E27FC236}">
                <a16:creationId xmlns:a16="http://schemas.microsoft.com/office/drawing/2014/main" id="{DED4C25C-4CB8-699B-D27A-D3EB99D3AA63}"/>
              </a:ext>
            </a:extLst>
          </p:cNvPr>
          <p:cNvSpPr>
            <a:spLocks noGrp="1"/>
          </p:cNvSpPr>
          <p:nvPr>
            <p:ph type="body" sz="half" idx="2"/>
          </p:nvPr>
        </p:nvSpPr>
        <p:spPr>
          <a:xfrm>
            <a:off x="197644" y="1825625"/>
            <a:ext cx="3189023" cy="4351338"/>
          </a:xfrm>
        </p:spPr>
        <p:txBody>
          <a:bodyPr anchor="ctr"/>
          <a:lstStyle>
            <a:lvl1pPr marL="187325" indent="-187325">
              <a:buFont typeface="Arial" panose="020B0604020202020204" pitchFamily="34" charset="0"/>
              <a:buChar char="•"/>
              <a:tabLst/>
              <a:defRPr sz="1600">
                <a:solidFill>
                  <a:srgbClr val="2C2C2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15" name="Inhaltsplatzhalter 14">
            <a:extLst>
              <a:ext uri="{FF2B5EF4-FFF2-40B4-BE49-F238E27FC236}">
                <a16:creationId xmlns:a16="http://schemas.microsoft.com/office/drawing/2014/main" id="{CAF019E1-7666-A14D-5966-398355588A78}"/>
              </a:ext>
            </a:extLst>
          </p:cNvPr>
          <p:cNvSpPr>
            <a:spLocks noGrp="1"/>
          </p:cNvSpPr>
          <p:nvPr>
            <p:ph sz="quarter" idx="13"/>
          </p:nvPr>
        </p:nvSpPr>
        <p:spPr>
          <a:xfrm>
            <a:off x="198438" y="200025"/>
            <a:ext cx="3187700" cy="1490663"/>
          </a:xfrm>
        </p:spPr>
        <p:txBody>
          <a:bodyPr anchor="ctr"/>
          <a:lstStyle>
            <a:lvl1pPr marL="11113" indent="-11113" algn="ctr">
              <a:buNone/>
              <a:tabLst/>
              <a:defRPr>
                <a:solidFill>
                  <a:srgbClr val="2C2C2A"/>
                </a:solidFill>
              </a:defRPr>
            </a:lvl1pPr>
          </a:lstStyle>
          <a:p>
            <a:pPr lvl="0"/>
            <a:r>
              <a:rPr lang="de-DE" dirty="0"/>
              <a:t>Mastertextformat bearbeiten</a:t>
            </a:r>
          </a:p>
        </p:txBody>
      </p:sp>
      <p:sp>
        <p:nvSpPr>
          <p:cNvPr id="7" name="Textfeld 6">
            <a:extLst>
              <a:ext uri="{FF2B5EF4-FFF2-40B4-BE49-F238E27FC236}">
                <a16:creationId xmlns:a16="http://schemas.microsoft.com/office/drawing/2014/main" id="{65FF6C60-5020-B193-A124-53D4DAD55DEF}"/>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cxnSp>
        <p:nvCxnSpPr>
          <p:cNvPr id="10" name="Gerade Verbindung 9">
            <a:extLst>
              <a:ext uri="{FF2B5EF4-FFF2-40B4-BE49-F238E27FC236}">
                <a16:creationId xmlns:a16="http://schemas.microsoft.com/office/drawing/2014/main" id="{A1C90364-63E0-DF36-D8BB-A24CD692E6AA}"/>
              </a:ext>
            </a:extLst>
          </p:cNvPr>
          <p:cNvCxnSpPr>
            <a:cxnSpLocks/>
          </p:cNvCxnSpPr>
          <p:nvPr userDrawn="1"/>
        </p:nvCxnSpPr>
        <p:spPr>
          <a:xfrm>
            <a:off x="4038600" y="1510856"/>
            <a:ext cx="7690104"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3" name="Datumsplatzhalter 3">
            <a:extLst>
              <a:ext uri="{FF2B5EF4-FFF2-40B4-BE49-F238E27FC236}">
                <a16:creationId xmlns:a16="http://schemas.microsoft.com/office/drawing/2014/main" id="{DA3517F2-5854-01CF-1A2F-22AC0A7D49D5}"/>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16" name="Oval 15">
            <a:extLst>
              <a:ext uri="{FF2B5EF4-FFF2-40B4-BE49-F238E27FC236}">
                <a16:creationId xmlns:a16="http://schemas.microsoft.com/office/drawing/2014/main" id="{37B48F28-961C-8B01-E832-B51542CD7E2C}"/>
              </a:ext>
            </a:extLst>
          </p:cNvPr>
          <p:cNvSpPr/>
          <p:nvPr userDrawn="1"/>
        </p:nvSpPr>
        <p:spPr>
          <a:xfrm>
            <a:off x="755446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17" name="Foliennummernplatzhalter 5">
            <a:extLst>
              <a:ext uri="{FF2B5EF4-FFF2-40B4-BE49-F238E27FC236}">
                <a16:creationId xmlns:a16="http://schemas.microsoft.com/office/drawing/2014/main" id="{80B342C8-F9F3-2AAE-EA3E-C992BFE53ED9}"/>
              </a:ext>
            </a:extLst>
          </p:cNvPr>
          <p:cNvSpPr txBox="1">
            <a:spLocks/>
          </p:cNvSpPr>
          <p:nvPr userDrawn="1"/>
        </p:nvSpPr>
        <p:spPr>
          <a:xfrm>
            <a:off x="748741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Tree>
    <p:extLst>
      <p:ext uri="{BB962C8B-B14F-4D97-AF65-F5344CB8AC3E}">
        <p14:creationId xmlns:p14="http://schemas.microsoft.com/office/powerpoint/2010/main" val="1352946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blau">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81291B6C-FFD6-3BA7-A965-702AE1CFAE1A}"/>
              </a:ext>
            </a:extLst>
          </p:cNvPr>
          <p:cNvPicPr>
            <a:picLocks noChangeAspect="1"/>
          </p:cNvPicPr>
          <p:nvPr userDrawn="1"/>
        </p:nvPicPr>
        <p:blipFill>
          <a:blip r:embed="rId2"/>
          <a:stretch>
            <a:fillRect/>
          </a:stretch>
        </p:blipFill>
        <p:spPr>
          <a:xfrm>
            <a:off x="-51625" y="0"/>
            <a:ext cx="3581400" cy="6858000"/>
          </a:xfrm>
          <a:prstGeom prst="rect">
            <a:avLst/>
          </a:prstGeom>
        </p:spPr>
      </p:pic>
      <p:sp>
        <p:nvSpPr>
          <p:cNvPr id="2" name="Titel 1">
            <a:extLst>
              <a:ext uri="{FF2B5EF4-FFF2-40B4-BE49-F238E27FC236}">
                <a16:creationId xmlns:a16="http://schemas.microsoft.com/office/drawing/2014/main" id="{66AF8511-7E73-0EB7-F391-88DA0E932514}"/>
              </a:ext>
            </a:extLst>
          </p:cNvPr>
          <p:cNvSpPr>
            <a:spLocks noGrp="1"/>
          </p:cNvSpPr>
          <p:nvPr>
            <p:ph type="title"/>
          </p:nvPr>
        </p:nvSpPr>
        <p:spPr>
          <a:xfrm>
            <a:off x="4038600" y="881317"/>
            <a:ext cx="7690104" cy="650875"/>
          </a:xfrm>
        </p:spPr>
        <p:txBody>
          <a:bodyPr>
            <a:normAutofit/>
          </a:bodyPr>
          <a:lstStyle>
            <a:lvl1pPr>
              <a:defRPr sz="2800">
                <a:latin typeface="Georgia" panose="02040502050405020303" pitchFamily="18"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25E2B85A-4E28-7D51-F1FD-EC0424DEA864}"/>
              </a:ext>
            </a:extLst>
          </p:cNvPr>
          <p:cNvSpPr>
            <a:spLocks noGrp="1"/>
          </p:cNvSpPr>
          <p:nvPr>
            <p:ph idx="1"/>
          </p:nvPr>
        </p:nvSpPr>
        <p:spPr>
          <a:xfrm>
            <a:off x="4038600" y="1825625"/>
            <a:ext cx="7690104" cy="4351338"/>
          </a:xfrm>
        </p:spPr>
        <p:txBody>
          <a:bodyPr/>
          <a:lstStyle>
            <a:lvl1pPr>
              <a:buNone/>
              <a:defRPr sz="2000"/>
            </a:lvl1pPr>
            <a:lvl2pPr>
              <a:defRPr sz="2000"/>
            </a:lvl2pPr>
            <a:lvl3pPr>
              <a:defRPr sz="1800"/>
            </a:lvl3pPr>
            <a:lvl4pPr>
              <a:defRPr sz="1400"/>
            </a:lvl4pPr>
            <a:lvl5pPr>
              <a:defRPr sz="14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BFCE207F-5289-A12D-4DB4-63440703487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7BF90038-69CB-C9B0-BEED-A97CDBC5940E}"/>
              </a:ext>
            </a:extLst>
          </p:cNvPr>
          <p:cNvSpPr>
            <a:spLocks noGrp="1"/>
          </p:cNvSpPr>
          <p:nvPr>
            <p:ph type="sldNum" sz="quarter" idx="12"/>
          </p:nvPr>
        </p:nvSpPr>
        <p:spPr>
          <a:xfrm>
            <a:off x="8610600" y="6356350"/>
            <a:ext cx="3118104" cy="365125"/>
          </a:xfrm>
        </p:spPr>
        <p:txBody>
          <a:bodyPr/>
          <a:lstStyle/>
          <a:p>
            <a:fld id="{B654E4C4-C389-EC47-BEFF-61C02C918220}" type="slidenum">
              <a:rPr lang="de-DE" smtClean="0"/>
              <a:t>‹Nr.›</a:t>
            </a:fld>
            <a:endParaRPr lang="de-DE" dirty="0"/>
          </a:p>
        </p:txBody>
      </p:sp>
      <p:sp>
        <p:nvSpPr>
          <p:cNvPr id="4" name="Datumsplatzhalter 3">
            <a:extLst>
              <a:ext uri="{FF2B5EF4-FFF2-40B4-BE49-F238E27FC236}">
                <a16:creationId xmlns:a16="http://schemas.microsoft.com/office/drawing/2014/main" id="{B4A3AEE4-A027-2BBC-94D8-23D23F01E305}"/>
              </a:ext>
            </a:extLst>
          </p:cNvPr>
          <p:cNvSpPr>
            <a:spLocks noGrp="1"/>
          </p:cNvSpPr>
          <p:nvPr>
            <p:ph type="dt" sz="half" idx="10"/>
          </p:nvPr>
        </p:nvSpPr>
        <p:spPr>
          <a:xfrm>
            <a:off x="198439" y="6376154"/>
            <a:ext cx="3187699" cy="365125"/>
          </a:xfrm>
        </p:spPr>
        <p:txBody>
          <a:bodyPr/>
          <a:lstStyle>
            <a:lvl1pPr algn="l">
              <a:defRPr lang="de-DE" sz="1200" kern="1200" dirty="0" smtClean="0">
                <a:solidFill>
                  <a:schemeClr val="tx1">
                    <a:tint val="82000"/>
                  </a:schemeClr>
                </a:solidFill>
                <a:latin typeface="+mn-lt"/>
                <a:ea typeface="+mn-ea"/>
                <a:cs typeface="+mn-cs"/>
              </a:defRPr>
            </a:lvl1pPr>
          </a:lstStyle>
          <a:p>
            <a:fld id="{C4516184-8594-854F-B5E6-4FC24BE1BBA3}" type="datetime1">
              <a:rPr lang="de-DE" smtClean="0"/>
              <a:pPr/>
              <a:t>05.06.26</a:t>
            </a:fld>
            <a:endParaRPr lang="de-DE" dirty="0"/>
          </a:p>
        </p:txBody>
      </p:sp>
      <p:sp>
        <p:nvSpPr>
          <p:cNvPr id="11" name="Textplatzhalter 3">
            <a:extLst>
              <a:ext uri="{FF2B5EF4-FFF2-40B4-BE49-F238E27FC236}">
                <a16:creationId xmlns:a16="http://schemas.microsoft.com/office/drawing/2014/main" id="{DED4C25C-4CB8-699B-D27A-D3EB99D3AA63}"/>
              </a:ext>
            </a:extLst>
          </p:cNvPr>
          <p:cNvSpPr>
            <a:spLocks noGrp="1"/>
          </p:cNvSpPr>
          <p:nvPr>
            <p:ph type="body" sz="half" idx="2"/>
          </p:nvPr>
        </p:nvSpPr>
        <p:spPr>
          <a:xfrm>
            <a:off x="197644" y="1825625"/>
            <a:ext cx="3189023" cy="4351338"/>
          </a:xfrm>
        </p:spPr>
        <p:txBody>
          <a:bodyPr anchor="ctr"/>
          <a:lstStyle>
            <a:lvl1pPr marL="187325" indent="-187325">
              <a:buFont typeface="Arial" panose="020B0604020202020204" pitchFamily="34" charset="0"/>
              <a:buChar char="•"/>
              <a:tabLst/>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15" name="Inhaltsplatzhalter 14">
            <a:extLst>
              <a:ext uri="{FF2B5EF4-FFF2-40B4-BE49-F238E27FC236}">
                <a16:creationId xmlns:a16="http://schemas.microsoft.com/office/drawing/2014/main" id="{CAF019E1-7666-A14D-5966-398355588A78}"/>
              </a:ext>
            </a:extLst>
          </p:cNvPr>
          <p:cNvSpPr>
            <a:spLocks noGrp="1"/>
          </p:cNvSpPr>
          <p:nvPr>
            <p:ph sz="quarter" idx="13"/>
          </p:nvPr>
        </p:nvSpPr>
        <p:spPr>
          <a:xfrm>
            <a:off x="198438" y="200025"/>
            <a:ext cx="3187700" cy="1490663"/>
          </a:xfrm>
        </p:spPr>
        <p:txBody>
          <a:bodyPr anchor="ctr"/>
          <a:lstStyle>
            <a:lvl1pPr marL="11113" indent="-11113" algn="ctr">
              <a:buNone/>
              <a:tabLst/>
              <a:defRPr>
                <a:solidFill>
                  <a:schemeClr val="bg1"/>
                </a:solidFill>
              </a:defRPr>
            </a:lvl1pPr>
          </a:lstStyle>
          <a:p>
            <a:pPr lvl="0"/>
            <a:r>
              <a:rPr lang="de-DE" dirty="0"/>
              <a:t>Mastertextformat bearbeiten</a:t>
            </a:r>
          </a:p>
        </p:txBody>
      </p:sp>
      <p:sp>
        <p:nvSpPr>
          <p:cNvPr id="7" name="Textfeld 6">
            <a:extLst>
              <a:ext uri="{FF2B5EF4-FFF2-40B4-BE49-F238E27FC236}">
                <a16:creationId xmlns:a16="http://schemas.microsoft.com/office/drawing/2014/main" id="{65FF6C60-5020-B193-A124-53D4DAD55DEF}"/>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
        <p:nvSpPr>
          <p:cNvPr id="8" name="Oval 7">
            <a:extLst>
              <a:ext uri="{FF2B5EF4-FFF2-40B4-BE49-F238E27FC236}">
                <a16:creationId xmlns:a16="http://schemas.microsoft.com/office/drawing/2014/main" id="{5EF271DA-CF35-E3FC-34E9-8F0366D5128B}"/>
              </a:ext>
            </a:extLst>
          </p:cNvPr>
          <p:cNvSpPr/>
          <p:nvPr userDrawn="1"/>
        </p:nvSpPr>
        <p:spPr>
          <a:xfrm>
            <a:off x="755446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cxnSp>
        <p:nvCxnSpPr>
          <p:cNvPr id="10" name="Gerade Verbindung 9">
            <a:extLst>
              <a:ext uri="{FF2B5EF4-FFF2-40B4-BE49-F238E27FC236}">
                <a16:creationId xmlns:a16="http://schemas.microsoft.com/office/drawing/2014/main" id="{A1C90364-63E0-DF36-D8BB-A24CD692E6AA}"/>
              </a:ext>
            </a:extLst>
          </p:cNvPr>
          <p:cNvCxnSpPr>
            <a:cxnSpLocks/>
          </p:cNvCxnSpPr>
          <p:nvPr userDrawn="1"/>
        </p:nvCxnSpPr>
        <p:spPr>
          <a:xfrm>
            <a:off x="4038600" y="1510856"/>
            <a:ext cx="7690104"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3" name="Datumsplatzhalter 3">
            <a:extLst>
              <a:ext uri="{FF2B5EF4-FFF2-40B4-BE49-F238E27FC236}">
                <a16:creationId xmlns:a16="http://schemas.microsoft.com/office/drawing/2014/main" id="{DA3517F2-5854-01CF-1A2F-22AC0A7D49D5}"/>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12" name="Foliennummernplatzhalter 5">
            <a:extLst>
              <a:ext uri="{FF2B5EF4-FFF2-40B4-BE49-F238E27FC236}">
                <a16:creationId xmlns:a16="http://schemas.microsoft.com/office/drawing/2014/main" id="{B906C0F0-8CDF-2E2B-13FE-FEDEFA7FAF7A}"/>
              </a:ext>
            </a:extLst>
          </p:cNvPr>
          <p:cNvSpPr txBox="1">
            <a:spLocks/>
          </p:cNvSpPr>
          <p:nvPr userDrawn="1"/>
        </p:nvSpPr>
        <p:spPr>
          <a:xfrm>
            <a:off x="748741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Tree>
    <p:extLst>
      <p:ext uri="{BB962C8B-B14F-4D97-AF65-F5344CB8AC3E}">
        <p14:creationId xmlns:p14="http://schemas.microsoft.com/office/powerpoint/2010/main" val="545135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grau">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43FAE096-578F-749E-95E7-73CA662D1B5F}"/>
              </a:ext>
            </a:extLst>
          </p:cNvPr>
          <p:cNvPicPr>
            <a:picLocks noChangeAspect="1"/>
          </p:cNvPicPr>
          <p:nvPr userDrawn="1"/>
        </p:nvPicPr>
        <p:blipFill>
          <a:blip r:embed="rId2"/>
          <a:stretch>
            <a:fillRect/>
          </a:stretch>
        </p:blipFill>
        <p:spPr>
          <a:xfrm>
            <a:off x="0" y="0"/>
            <a:ext cx="3581400" cy="6858000"/>
          </a:xfrm>
          <a:prstGeom prst="rect">
            <a:avLst/>
          </a:prstGeom>
        </p:spPr>
      </p:pic>
      <p:sp>
        <p:nvSpPr>
          <p:cNvPr id="2" name="Titel 1">
            <a:extLst>
              <a:ext uri="{FF2B5EF4-FFF2-40B4-BE49-F238E27FC236}">
                <a16:creationId xmlns:a16="http://schemas.microsoft.com/office/drawing/2014/main" id="{66AF8511-7E73-0EB7-F391-88DA0E932514}"/>
              </a:ext>
            </a:extLst>
          </p:cNvPr>
          <p:cNvSpPr>
            <a:spLocks noGrp="1"/>
          </p:cNvSpPr>
          <p:nvPr>
            <p:ph type="title"/>
          </p:nvPr>
        </p:nvSpPr>
        <p:spPr>
          <a:xfrm>
            <a:off x="4038600" y="902208"/>
            <a:ext cx="7690104" cy="629984"/>
          </a:xfrm>
        </p:spPr>
        <p:txBody>
          <a:bodyPr>
            <a:normAutofit/>
          </a:bodyPr>
          <a:lstStyle>
            <a:lvl1pPr>
              <a:defRPr sz="2800">
                <a:latin typeface="Georgia" panose="02040502050405020303" pitchFamily="18"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25E2B85A-4E28-7D51-F1FD-EC0424DEA864}"/>
              </a:ext>
            </a:extLst>
          </p:cNvPr>
          <p:cNvSpPr>
            <a:spLocks noGrp="1"/>
          </p:cNvSpPr>
          <p:nvPr>
            <p:ph idx="1"/>
          </p:nvPr>
        </p:nvSpPr>
        <p:spPr>
          <a:xfrm>
            <a:off x="4038600" y="1825625"/>
            <a:ext cx="7690104" cy="4351338"/>
          </a:xfrm>
        </p:spPr>
        <p:txBody>
          <a:bodyPr/>
          <a:lstStyle>
            <a:lvl1pPr>
              <a:buNone/>
              <a:defRPr sz="2000"/>
            </a:lvl1pPr>
            <a:lvl2pPr>
              <a:defRPr sz="2000"/>
            </a:lvl2pPr>
            <a:lvl3pPr>
              <a:defRPr sz="1800"/>
            </a:lvl3pPr>
            <a:lvl4pPr>
              <a:defRPr sz="1400"/>
            </a:lvl4pPr>
            <a:lvl5pPr>
              <a:defRPr sz="14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BFCE207F-5289-A12D-4DB4-63440703487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7BF90038-69CB-C9B0-BEED-A97CDBC5940E}"/>
              </a:ext>
            </a:extLst>
          </p:cNvPr>
          <p:cNvSpPr>
            <a:spLocks noGrp="1"/>
          </p:cNvSpPr>
          <p:nvPr>
            <p:ph type="sldNum" sz="quarter" idx="12"/>
          </p:nvPr>
        </p:nvSpPr>
        <p:spPr>
          <a:xfrm>
            <a:off x="8610600" y="6356350"/>
            <a:ext cx="3118104" cy="365125"/>
          </a:xfrm>
        </p:spPr>
        <p:txBody>
          <a:bodyPr/>
          <a:lstStyle/>
          <a:p>
            <a:fld id="{B654E4C4-C389-EC47-BEFF-61C02C918220}" type="slidenum">
              <a:rPr lang="de-DE" smtClean="0"/>
              <a:t>‹Nr.›</a:t>
            </a:fld>
            <a:endParaRPr lang="de-DE" dirty="0"/>
          </a:p>
        </p:txBody>
      </p:sp>
      <p:sp>
        <p:nvSpPr>
          <p:cNvPr id="4" name="Datumsplatzhalter 3">
            <a:extLst>
              <a:ext uri="{FF2B5EF4-FFF2-40B4-BE49-F238E27FC236}">
                <a16:creationId xmlns:a16="http://schemas.microsoft.com/office/drawing/2014/main" id="{B4A3AEE4-A027-2BBC-94D8-23D23F01E305}"/>
              </a:ext>
            </a:extLst>
          </p:cNvPr>
          <p:cNvSpPr>
            <a:spLocks noGrp="1"/>
          </p:cNvSpPr>
          <p:nvPr>
            <p:ph type="dt" sz="half" idx="10"/>
          </p:nvPr>
        </p:nvSpPr>
        <p:spPr>
          <a:xfrm>
            <a:off x="198439" y="6376154"/>
            <a:ext cx="3187699" cy="365125"/>
          </a:xfrm>
        </p:spPr>
        <p:txBody>
          <a:bodyPr/>
          <a:lstStyle>
            <a:lvl1pPr algn="l">
              <a:defRPr lang="de-DE" sz="1200" kern="1200" dirty="0" smtClean="0">
                <a:solidFill>
                  <a:schemeClr val="tx1">
                    <a:tint val="82000"/>
                  </a:schemeClr>
                </a:solidFill>
                <a:latin typeface="+mn-lt"/>
                <a:ea typeface="+mn-ea"/>
                <a:cs typeface="+mn-cs"/>
              </a:defRPr>
            </a:lvl1pPr>
          </a:lstStyle>
          <a:p>
            <a:fld id="{C4516184-8594-854F-B5E6-4FC24BE1BBA3}" type="datetime1">
              <a:rPr lang="de-DE" smtClean="0"/>
              <a:pPr/>
              <a:t>05.06.26</a:t>
            </a:fld>
            <a:endParaRPr lang="de-DE" dirty="0"/>
          </a:p>
        </p:txBody>
      </p:sp>
      <p:sp>
        <p:nvSpPr>
          <p:cNvPr id="11" name="Textplatzhalter 3">
            <a:extLst>
              <a:ext uri="{FF2B5EF4-FFF2-40B4-BE49-F238E27FC236}">
                <a16:creationId xmlns:a16="http://schemas.microsoft.com/office/drawing/2014/main" id="{DED4C25C-4CB8-699B-D27A-D3EB99D3AA63}"/>
              </a:ext>
            </a:extLst>
          </p:cNvPr>
          <p:cNvSpPr>
            <a:spLocks noGrp="1"/>
          </p:cNvSpPr>
          <p:nvPr>
            <p:ph type="body" sz="half" idx="2"/>
          </p:nvPr>
        </p:nvSpPr>
        <p:spPr>
          <a:xfrm>
            <a:off x="197644" y="1825625"/>
            <a:ext cx="3189023" cy="4351338"/>
          </a:xfrm>
        </p:spPr>
        <p:txBody>
          <a:bodyPr anchor="ctr"/>
          <a:lstStyle>
            <a:lvl1pPr marL="187325" indent="-187325">
              <a:buFont typeface="Arial" panose="020B0604020202020204" pitchFamily="34" charset="0"/>
              <a:buChar char="•"/>
              <a:tabLst/>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15" name="Inhaltsplatzhalter 14">
            <a:extLst>
              <a:ext uri="{FF2B5EF4-FFF2-40B4-BE49-F238E27FC236}">
                <a16:creationId xmlns:a16="http://schemas.microsoft.com/office/drawing/2014/main" id="{CAF019E1-7666-A14D-5966-398355588A78}"/>
              </a:ext>
            </a:extLst>
          </p:cNvPr>
          <p:cNvSpPr>
            <a:spLocks noGrp="1"/>
          </p:cNvSpPr>
          <p:nvPr>
            <p:ph sz="quarter" idx="13"/>
          </p:nvPr>
        </p:nvSpPr>
        <p:spPr>
          <a:xfrm>
            <a:off x="198438" y="200025"/>
            <a:ext cx="3187700" cy="1490663"/>
          </a:xfrm>
        </p:spPr>
        <p:txBody>
          <a:bodyPr anchor="ctr"/>
          <a:lstStyle>
            <a:lvl1pPr marL="11113" indent="-11113" algn="ctr">
              <a:buNone/>
              <a:tabLst/>
              <a:defRPr>
                <a:solidFill>
                  <a:schemeClr val="bg1"/>
                </a:solidFill>
              </a:defRPr>
            </a:lvl1pPr>
          </a:lstStyle>
          <a:p>
            <a:pPr lvl="0"/>
            <a:r>
              <a:rPr lang="de-DE" dirty="0"/>
              <a:t>Mastertextformat bearbeiten</a:t>
            </a:r>
          </a:p>
        </p:txBody>
      </p:sp>
      <p:sp>
        <p:nvSpPr>
          <p:cNvPr id="7" name="Textfeld 6">
            <a:extLst>
              <a:ext uri="{FF2B5EF4-FFF2-40B4-BE49-F238E27FC236}">
                <a16:creationId xmlns:a16="http://schemas.microsoft.com/office/drawing/2014/main" id="{65FF6C60-5020-B193-A124-53D4DAD55DEF}"/>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cxnSp>
        <p:nvCxnSpPr>
          <p:cNvPr id="10" name="Gerade Verbindung 9">
            <a:extLst>
              <a:ext uri="{FF2B5EF4-FFF2-40B4-BE49-F238E27FC236}">
                <a16:creationId xmlns:a16="http://schemas.microsoft.com/office/drawing/2014/main" id="{A1C90364-63E0-DF36-D8BB-A24CD692E6AA}"/>
              </a:ext>
            </a:extLst>
          </p:cNvPr>
          <p:cNvCxnSpPr>
            <a:cxnSpLocks/>
          </p:cNvCxnSpPr>
          <p:nvPr userDrawn="1"/>
        </p:nvCxnSpPr>
        <p:spPr>
          <a:xfrm>
            <a:off x="4038600" y="1510856"/>
            <a:ext cx="7690104"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3" name="Datumsplatzhalter 3">
            <a:extLst>
              <a:ext uri="{FF2B5EF4-FFF2-40B4-BE49-F238E27FC236}">
                <a16:creationId xmlns:a16="http://schemas.microsoft.com/office/drawing/2014/main" id="{DA3517F2-5854-01CF-1A2F-22AC0A7D49D5}"/>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14" name="Oval 13">
            <a:extLst>
              <a:ext uri="{FF2B5EF4-FFF2-40B4-BE49-F238E27FC236}">
                <a16:creationId xmlns:a16="http://schemas.microsoft.com/office/drawing/2014/main" id="{6AD0B4A7-A9CA-AB9B-A4E9-DEB1EDC1CB25}"/>
              </a:ext>
            </a:extLst>
          </p:cNvPr>
          <p:cNvSpPr/>
          <p:nvPr userDrawn="1"/>
        </p:nvSpPr>
        <p:spPr>
          <a:xfrm>
            <a:off x="755446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16" name="Foliennummernplatzhalter 5">
            <a:extLst>
              <a:ext uri="{FF2B5EF4-FFF2-40B4-BE49-F238E27FC236}">
                <a16:creationId xmlns:a16="http://schemas.microsoft.com/office/drawing/2014/main" id="{9BC73247-13C9-D7E9-5F28-0B520E1D958F}"/>
              </a:ext>
            </a:extLst>
          </p:cNvPr>
          <p:cNvSpPr txBox="1">
            <a:spLocks/>
          </p:cNvSpPr>
          <p:nvPr userDrawn="1"/>
        </p:nvSpPr>
        <p:spPr>
          <a:xfrm>
            <a:off x="748741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Tree>
    <p:extLst>
      <p:ext uri="{BB962C8B-B14F-4D97-AF65-F5344CB8AC3E}">
        <p14:creationId xmlns:p14="http://schemas.microsoft.com/office/powerpoint/2010/main" val="10625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grün">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E8BF6F6A-527E-A170-91A5-52F012EFB547}"/>
              </a:ext>
            </a:extLst>
          </p:cNvPr>
          <p:cNvPicPr>
            <a:picLocks noChangeAspect="1"/>
          </p:cNvPicPr>
          <p:nvPr userDrawn="1"/>
        </p:nvPicPr>
        <p:blipFill>
          <a:blip r:embed="rId2"/>
          <a:stretch>
            <a:fillRect/>
          </a:stretch>
        </p:blipFill>
        <p:spPr>
          <a:xfrm>
            <a:off x="792" y="0"/>
            <a:ext cx="3581400" cy="6858000"/>
          </a:xfrm>
          <a:prstGeom prst="rect">
            <a:avLst/>
          </a:prstGeom>
        </p:spPr>
      </p:pic>
      <p:sp>
        <p:nvSpPr>
          <p:cNvPr id="2" name="Titel 1">
            <a:extLst>
              <a:ext uri="{FF2B5EF4-FFF2-40B4-BE49-F238E27FC236}">
                <a16:creationId xmlns:a16="http://schemas.microsoft.com/office/drawing/2014/main" id="{66AF8511-7E73-0EB7-F391-88DA0E932514}"/>
              </a:ext>
            </a:extLst>
          </p:cNvPr>
          <p:cNvSpPr>
            <a:spLocks noGrp="1"/>
          </p:cNvSpPr>
          <p:nvPr>
            <p:ph type="title"/>
          </p:nvPr>
        </p:nvSpPr>
        <p:spPr>
          <a:xfrm>
            <a:off x="4038600" y="902208"/>
            <a:ext cx="7690104" cy="629984"/>
          </a:xfrm>
        </p:spPr>
        <p:txBody>
          <a:bodyPr>
            <a:normAutofit/>
          </a:bodyPr>
          <a:lstStyle>
            <a:lvl1pPr>
              <a:defRPr sz="2800">
                <a:latin typeface="Georgia" panose="02040502050405020303" pitchFamily="18"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25E2B85A-4E28-7D51-F1FD-EC0424DEA864}"/>
              </a:ext>
            </a:extLst>
          </p:cNvPr>
          <p:cNvSpPr>
            <a:spLocks noGrp="1"/>
          </p:cNvSpPr>
          <p:nvPr>
            <p:ph idx="1"/>
          </p:nvPr>
        </p:nvSpPr>
        <p:spPr>
          <a:xfrm>
            <a:off x="4038600" y="1825625"/>
            <a:ext cx="7690104" cy="4351338"/>
          </a:xfrm>
        </p:spPr>
        <p:txBody>
          <a:bodyPr/>
          <a:lstStyle>
            <a:lvl1pPr>
              <a:buNone/>
              <a:defRPr sz="2000"/>
            </a:lvl1pPr>
            <a:lvl2pPr>
              <a:defRPr sz="2000"/>
            </a:lvl2pPr>
            <a:lvl3pPr>
              <a:defRPr sz="1800"/>
            </a:lvl3pPr>
            <a:lvl4pPr>
              <a:defRPr sz="1400"/>
            </a:lvl4pPr>
            <a:lvl5pPr>
              <a:defRPr sz="14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BFCE207F-5289-A12D-4DB4-63440703487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7BF90038-69CB-C9B0-BEED-A97CDBC5940E}"/>
              </a:ext>
            </a:extLst>
          </p:cNvPr>
          <p:cNvSpPr>
            <a:spLocks noGrp="1"/>
          </p:cNvSpPr>
          <p:nvPr>
            <p:ph type="sldNum" sz="quarter" idx="12"/>
          </p:nvPr>
        </p:nvSpPr>
        <p:spPr>
          <a:xfrm>
            <a:off x="8610600" y="6356350"/>
            <a:ext cx="3118104" cy="365125"/>
          </a:xfrm>
        </p:spPr>
        <p:txBody>
          <a:bodyPr/>
          <a:lstStyle/>
          <a:p>
            <a:fld id="{B654E4C4-C389-EC47-BEFF-61C02C918220}" type="slidenum">
              <a:rPr lang="de-DE" smtClean="0"/>
              <a:t>‹Nr.›</a:t>
            </a:fld>
            <a:endParaRPr lang="de-DE" dirty="0"/>
          </a:p>
        </p:txBody>
      </p:sp>
      <p:sp>
        <p:nvSpPr>
          <p:cNvPr id="4" name="Datumsplatzhalter 3">
            <a:extLst>
              <a:ext uri="{FF2B5EF4-FFF2-40B4-BE49-F238E27FC236}">
                <a16:creationId xmlns:a16="http://schemas.microsoft.com/office/drawing/2014/main" id="{B4A3AEE4-A027-2BBC-94D8-23D23F01E305}"/>
              </a:ext>
            </a:extLst>
          </p:cNvPr>
          <p:cNvSpPr>
            <a:spLocks noGrp="1"/>
          </p:cNvSpPr>
          <p:nvPr>
            <p:ph type="dt" sz="half" idx="10"/>
          </p:nvPr>
        </p:nvSpPr>
        <p:spPr>
          <a:xfrm>
            <a:off x="198439" y="6376154"/>
            <a:ext cx="3187699" cy="365125"/>
          </a:xfrm>
        </p:spPr>
        <p:txBody>
          <a:bodyPr/>
          <a:lstStyle>
            <a:lvl1pPr algn="l">
              <a:defRPr lang="de-DE" sz="1200" kern="1200" dirty="0" smtClean="0">
                <a:solidFill>
                  <a:schemeClr val="tx1">
                    <a:tint val="82000"/>
                  </a:schemeClr>
                </a:solidFill>
                <a:latin typeface="+mn-lt"/>
                <a:ea typeface="+mn-ea"/>
                <a:cs typeface="+mn-cs"/>
              </a:defRPr>
            </a:lvl1pPr>
          </a:lstStyle>
          <a:p>
            <a:fld id="{C4516184-8594-854F-B5E6-4FC24BE1BBA3}" type="datetime1">
              <a:rPr lang="de-DE" smtClean="0"/>
              <a:pPr/>
              <a:t>05.06.26</a:t>
            </a:fld>
            <a:endParaRPr lang="de-DE" dirty="0"/>
          </a:p>
        </p:txBody>
      </p:sp>
      <p:sp>
        <p:nvSpPr>
          <p:cNvPr id="11" name="Textplatzhalter 3">
            <a:extLst>
              <a:ext uri="{FF2B5EF4-FFF2-40B4-BE49-F238E27FC236}">
                <a16:creationId xmlns:a16="http://schemas.microsoft.com/office/drawing/2014/main" id="{DED4C25C-4CB8-699B-D27A-D3EB99D3AA63}"/>
              </a:ext>
            </a:extLst>
          </p:cNvPr>
          <p:cNvSpPr>
            <a:spLocks noGrp="1"/>
          </p:cNvSpPr>
          <p:nvPr>
            <p:ph type="body" sz="half" idx="2"/>
          </p:nvPr>
        </p:nvSpPr>
        <p:spPr>
          <a:xfrm>
            <a:off x="197644" y="1825625"/>
            <a:ext cx="3189023" cy="4351338"/>
          </a:xfrm>
        </p:spPr>
        <p:txBody>
          <a:bodyPr anchor="ctr"/>
          <a:lstStyle>
            <a:lvl1pPr marL="187325" indent="-187325">
              <a:buFont typeface="Arial" panose="020B0604020202020204" pitchFamily="34" charset="0"/>
              <a:buChar char="•"/>
              <a:tabLst/>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15" name="Inhaltsplatzhalter 14">
            <a:extLst>
              <a:ext uri="{FF2B5EF4-FFF2-40B4-BE49-F238E27FC236}">
                <a16:creationId xmlns:a16="http://schemas.microsoft.com/office/drawing/2014/main" id="{CAF019E1-7666-A14D-5966-398355588A78}"/>
              </a:ext>
            </a:extLst>
          </p:cNvPr>
          <p:cNvSpPr>
            <a:spLocks noGrp="1"/>
          </p:cNvSpPr>
          <p:nvPr>
            <p:ph sz="quarter" idx="13"/>
          </p:nvPr>
        </p:nvSpPr>
        <p:spPr>
          <a:xfrm>
            <a:off x="198438" y="200025"/>
            <a:ext cx="3187700" cy="1490663"/>
          </a:xfrm>
        </p:spPr>
        <p:txBody>
          <a:bodyPr anchor="ctr"/>
          <a:lstStyle>
            <a:lvl1pPr marL="11113" indent="-11113" algn="ctr">
              <a:buNone/>
              <a:tabLst/>
              <a:defRPr>
                <a:solidFill>
                  <a:schemeClr val="bg1"/>
                </a:solidFill>
              </a:defRPr>
            </a:lvl1pPr>
          </a:lstStyle>
          <a:p>
            <a:pPr lvl="0"/>
            <a:r>
              <a:rPr lang="de-DE" dirty="0"/>
              <a:t>Mastertextformat bearbeiten</a:t>
            </a:r>
          </a:p>
        </p:txBody>
      </p:sp>
      <p:sp>
        <p:nvSpPr>
          <p:cNvPr id="7" name="Textfeld 6">
            <a:extLst>
              <a:ext uri="{FF2B5EF4-FFF2-40B4-BE49-F238E27FC236}">
                <a16:creationId xmlns:a16="http://schemas.microsoft.com/office/drawing/2014/main" id="{65FF6C60-5020-B193-A124-53D4DAD55DEF}"/>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cxnSp>
        <p:nvCxnSpPr>
          <p:cNvPr id="10" name="Gerade Verbindung 9">
            <a:extLst>
              <a:ext uri="{FF2B5EF4-FFF2-40B4-BE49-F238E27FC236}">
                <a16:creationId xmlns:a16="http://schemas.microsoft.com/office/drawing/2014/main" id="{A1C90364-63E0-DF36-D8BB-A24CD692E6AA}"/>
              </a:ext>
            </a:extLst>
          </p:cNvPr>
          <p:cNvCxnSpPr>
            <a:cxnSpLocks/>
          </p:cNvCxnSpPr>
          <p:nvPr userDrawn="1"/>
        </p:nvCxnSpPr>
        <p:spPr>
          <a:xfrm>
            <a:off x="4038600" y="1510856"/>
            <a:ext cx="7690104"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3" name="Datumsplatzhalter 3">
            <a:extLst>
              <a:ext uri="{FF2B5EF4-FFF2-40B4-BE49-F238E27FC236}">
                <a16:creationId xmlns:a16="http://schemas.microsoft.com/office/drawing/2014/main" id="{DA3517F2-5854-01CF-1A2F-22AC0A7D49D5}"/>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16" name="Oval 15">
            <a:extLst>
              <a:ext uri="{FF2B5EF4-FFF2-40B4-BE49-F238E27FC236}">
                <a16:creationId xmlns:a16="http://schemas.microsoft.com/office/drawing/2014/main" id="{FA860262-66A4-2972-062F-2D8401EC3515}"/>
              </a:ext>
            </a:extLst>
          </p:cNvPr>
          <p:cNvSpPr/>
          <p:nvPr userDrawn="1"/>
        </p:nvSpPr>
        <p:spPr>
          <a:xfrm>
            <a:off x="755446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17" name="Foliennummernplatzhalter 5">
            <a:extLst>
              <a:ext uri="{FF2B5EF4-FFF2-40B4-BE49-F238E27FC236}">
                <a16:creationId xmlns:a16="http://schemas.microsoft.com/office/drawing/2014/main" id="{334F6C76-27AE-EB7F-4CB3-490366341721}"/>
              </a:ext>
            </a:extLst>
          </p:cNvPr>
          <p:cNvSpPr txBox="1">
            <a:spLocks/>
          </p:cNvSpPr>
          <p:nvPr userDrawn="1"/>
        </p:nvSpPr>
        <p:spPr>
          <a:xfrm>
            <a:off x="748741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Tree>
    <p:extLst>
      <p:ext uri="{BB962C8B-B14F-4D97-AF65-F5344CB8AC3E}">
        <p14:creationId xmlns:p14="http://schemas.microsoft.com/office/powerpoint/2010/main" val="365995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rot">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834CFBC1-6935-57D7-316C-5FC0BF78A536}"/>
              </a:ext>
            </a:extLst>
          </p:cNvPr>
          <p:cNvPicPr>
            <a:picLocks noChangeAspect="1"/>
          </p:cNvPicPr>
          <p:nvPr userDrawn="1"/>
        </p:nvPicPr>
        <p:blipFill>
          <a:blip r:embed="rId2"/>
          <a:stretch>
            <a:fillRect/>
          </a:stretch>
        </p:blipFill>
        <p:spPr>
          <a:xfrm>
            <a:off x="0" y="0"/>
            <a:ext cx="3581400" cy="6858000"/>
          </a:xfrm>
          <a:prstGeom prst="rect">
            <a:avLst/>
          </a:prstGeom>
        </p:spPr>
      </p:pic>
      <p:sp>
        <p:nvSpPr>
          <p:cNvPr id="2" name="Titel 1">
            <a:extLst>
              <a:ext uri="{FF2B5EF4-FFF2-40B4-BE49-F238E27FC236}">
                <a16:creationId xmlns:a16="http://schemas.microsoft.com/office/drawing/2014/main" id="{66AF8511-7E73-0EB7-F391-88DA0E932514}"/>
              </a:ext>
            </a:extLst>
          </p:cNvPr>
          <p:cNvSpPr>
            <a:spLocks noGrp="1"/>
          </p:cNvSpPr>
          <p:nvPr>
            <p:ph type="title"/>
          </p:nvPr>
        </p:nvSpPr>
        <p:spPr>
          <a:xfrm>
            <a:off x="4038600" y="881317"/>
            <a:ext cx="7690104" cy="650875"/>
          </a:xfrm>
        </p:spPr>
        <p:txBody>
          <a:bodyPr>
            <a:normAutofit/>
          </a:bodyPr>
          <a:lstStyle>
            <a:lvl1pPr>
              <a:defRPr sz="2800">
                <a:latin typeface="Georgia" panose="02040502050405020303" pitchFamily="18"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25E2B85A-4E28-7D51-F1FD-EC0424DEA864}"/>
              </a:ext>
            </a:extLst>
          </p:cNvPr>
          <p:cNvSpPr>
            <a:spLocks noGrp="1"/>
          </p:cNvSpPr>
          <p:nvPr>
            <p:ph idx="1"/>
          </p:nvPr>
        </p:nvSpPr>
        <p:spPr>
          <a:xfrm>
            <a:off x="4038600" y="1825625"/>
            <a:ext cx="7690104" cy="4351338"/>
          </a:xfrm>
        </p:spPr>
        <p:txBody>
          <a:bodyPr/>
          <a:lstStyle>
            <a:lvl1pPr>
              <a:buNone/>
              <a:defRPr sz="2000"/>
            </a:lvl1pPr>
            <a:lvl2pPr>
              <a:defRPr sz="2000"/>
            </a:lvl2pPr>
            <a:lvl3pPr>
              <a:defRPr sz="1800"/>
            </a:lvl3pPr>
            <a:lvl4pPr>
              <a:defRPr sz="1400"/>
            </a:lvl4pPr>
            <a:lvl5pPr>
              <a:defRPr sz="14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a:extLst>
              <a:ext uri="{FF2B5EF4-FFF2-40B4-BE49-F238E27FC236}">
                <a16:creationId xmlns:a16="http://schemas.microsoft.com/office/drawing/2014/main" id="{BFCE207F-5289-A12D-4DB4-63440703487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7BF90038-69CB-C9B0-BEED-A97CDBC5940E}"/>
              </a:ext>
            </a:extLst>
          </p:cNvPr>
          <p:cNvSpPr>
            <a:spLocks noGrp="1"/>
          </p:cNvSpPr>
          <p:nvPr>
            <p:ph type="sldNum" sz="quarter" idx="12"/>
          </p:nvPr>
        </p:nvSpPr>
        <p:spPr>
          <a:xfrm>
            <a:off x="8610600" y="6356350"/>
            <a:ext cx="3118104" cy="365125"/>
          </a:xfrm>
        </p:spPr>
        <p:txBody>
          <a:bodyPr/>
          <a:lstStyle/>
          <a:p>
            <a:fld id="{B654E4C4-C389-EC47-BEFF-61C02C918220}" type="slidenum">
              <a:rPr lang="de-DE" smtClean="0"/>
              <a:t>‹Nr.›</a:t>
            </a:fld>
            <a:endParaRPr lang="de-DE" dirty="0"/>
          </a:p>
        </p:txBody>
      </p:sp>
      <p:sp>
        <p:nvSpPr>
          <p:cNvPr id="4" name="Datumsplatzhalter 3">
            <a:extLst>
              <a:ext uri="{FF2B5EF4-FFF2-40B4-BE49-F238E27FC236}">
                <a16:creationId xmlns:a16="http://schemas.microsoft.com/office/drawing/2014/main" id="{B4A3AEE4-A027-2BBC-94D8-23D23F01E305}"/>
              </a:ext>
            </a:extLst>
          </p:cNvPr>
          <p:cNvSpPr>
            <a:spLocks noGrp="1"/>
          </p:cNvSpPr>
          <p:nvPr>
            <p:ph type="dt" sz="half" idx="10"/>
          </p:nvPr>
        </p:nvSpPr>
        <p:spPr>
          <a:xfrm>
            <a:off x="198439" y="6376154"/>
            <a:ext cx="3187699" cy="365125"/>
          </a:xfrm>
        </p:spPr>
        <p:txBody>
          <a:bodyPr/>
          <a:lstStyle>
            <a:lvl1pPr algn="l">
              <a:defRPr lang="de-DE" sz="1200" kern="1200" dirty="0" smtClean="0">
                <a:solidFill>
                  <a:schemeClr val="tx1">
                    <a:tint val="82000"/>
                  </a:schemeClr>
                </a:solidFill>
                <a:latin typeface="+mn-lt"/>
                <a:ea typeface="+mn-ea"/>
                <a:cs typeface="+mn-cs"/>
              </a:defRPr>
            </a:lvl1pPr>
          </a:lstStyle>
          <a:p>
            <a:fld id="{C4516184-8594-854F-B5E6-4FC24BE1BBA3}" type="datetime1">
              <a:rPr lang="de-DE" smtClean="0"/>
              <a:pPr/>
              <a:t>05.06.26</a:t>
            </a:fld>
            <a:endParaRPr lang="de-DE" dirty="0"/>
          </a:p>
        </p:txBody>
      </p:sp>
      <p:sp>
        <p:nvSpPr>
          <p:cNvPr id="11" name="Textplatzhalter 3">
            <a:extLst>
              <a:ext uri="{FF2B5EF4-FFF2-40B4-BE49-F238E27FC236}">
                <a16:creationId xmlns:a16="http://schemas.microsoft.com/office/drawing/2014/main" id="{DED4C25C-4CB8-699B-D27A-D3EB99D3AA63}"/>
              </a:ext>
            </a:extLst>
          </p:cNvPr>
          <p:cNvSpPr>
            <a:spLocks noGrp="1"/>
          </p:cNvSpPr>
          <p:nvPr>
            <p:ph type="body" sz="half" idx="2"/>
          </p:nvPr>
        </p:nvSpPr>
        <p:spPr>
          <a:xfrm>
            <a:off x="197644" y="1825625"/>
            <a:ext cx="3189023" cy="4351338"/>
          </a:xfrm>
        </p:spPr>
        <p:txBody>
          <a:bodyPr anchor="ctr"/>
          <a:lstStyle>
            <a:lvl1pPr marL="187325" indent="-187325">
              <a:buFont typeface="Arial" panose="020B0604020202020204" pitchFamily="34" charset="0"/>
              <a:buChar char="•"/>
              <a:tabLst/>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15" name="Inhaltsplatzhalter 14">
            <a:extLst>
              <a:ext uri="{FF2B5EF4-FFF2-40B4-BE49-F238E27FC236}">
                <a16:creationId xmlns:a16="http://schemas.microsoft.com/office/drawing/2014/main" id="{CAF019E1-7666-A14D-5966-398355588A78}"/>
              </a:ext>
            </a:extLst>
          </p:cNvPr>
          <p:cNvSpPr>
            <a:spLocks noGrp="1"/>
          </p:cNvSpPr>
          <p:nvPr>
            <p:ph sz="quarter" idx="13"/>
          </p:nvPr>
        </p:nvSpPr>
        <p:spPr>
          <a:xfrm>
            <a:off x="198438" y="200025"/>
            <a:ext cx="3187700" cy="1490663"/>
          </a:xfrm>
        </p:spPr>
        <p:txBody>
          <a:bodyPr anchor="ctr"/>
          <a:lstStyle>
            <a:lvl1pPr marL="11113" indent="-11113" algn="ctr">
              <a:buNone/>
              <a:tabLst/>
              <a:defRPr>
                <a:solidFill>
                  <a:schemeClr val="bg1"/>
                </a:solidFill>
              </a:defRPr>
            </a:lvl1pPr>
          </a:lstStyle>
          <a:p>
            <a:pPr lvl="0"/>
            <a:r>
              <a:rPr lang="de-DE" dirty="0"/>
              <a:t>Mastertextformat bearbeiten</a:t>
            </a:r>
          </a:p>
        </p:txBody>
      </p:sp>
      <p:sp>
        <p:nvSpPr>
          <p:cNvPr id="7" name="Textfeld 6">
            <a:extLst>
              <a:ext uri="{FF2B5EF4-FFF2-40B4-BE49-F238E27FC236}">
                <a16:creationId xmlns:a16="http://schemas.microsoft.com/office/drawing/2014/main" id="{65FF6C60-5020-B193-A124-53D4DAD55DEF}"/>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cxnSp>
        <p:nvCxnSpPr>
          <p:cNvPr id="10" name="Gerade Verbindung 9">
            <a:extLst>
              <a:ext uri="{FF2B5EF4-FFF2-40B4-BE49-F238E27FC236}">
                <a16:creationId xmlns:a16="http://schemas.microsoft.com/office/drawing/2014/main" id="{A1C90364-63E0-DF36-D8BB-A24CD692E6AA}"/>
              </a:ext>
            </a:extLst>
          </p:cNvPr>
          <p:cNvCxnSpPr>
            <a:cxnSpLocks/>
          </p:cNvCxnSpPr>
          <p:nvPr userDrawn="1"/>
        </p:nvCxnSpPr>
        <p:spPr>
          <a:xfrm>
            <a:off x="4038600" y="1510856"/>
            <a:ext cx="7690104"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3" name="Datumsplatzhalter 3">
            <a:extLst>
              <a:ext uri="{FF2B5EF4-FFF2-40B4-BE49-F238E27FC236}">
                <a16:creationId xmlns:a16="http://schemas.microsoft.com/office/drawing/2014/main" id="{DA3517F2-5854-01CF-1A2F-22AC0A7D49D5}"/>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16" name="Oval 15">
            <a:extLst>
              <a:ext uri="{FF2B5EF4-FFF2-40B4-BE49-F238E27FC236}">
                <a16:creationId xmlns:a16="http://schemas.microsoft.com/office/drawing/2014/main" id="{37B48F28-961C-8B01-E832-B51542CD7E2C}"/>
              </a:ext>
            </a:extLst>
          </p:cNvPr>
          <p:cNvSpPr/>
          <p:nvPr userDrawn="1"/>
        </p:nvSpPr>
        <p:spPr>
          <a:xfrm>
            <a:off x="755446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17" name="Foliennummernplatzhalter 5">
            <a:extLst>
              <a:ext uri="{FF2B5EF4-FFF2-40B4-BE49-F238E27FC236}">
                <a16:creationId xmlns:a16="http://schemas.microsoft.com/office/drawing/2014/main" id="{80B342C8-F9F3-2AAE-EA3E-C992BFE53ED9}"/>
              </a:ext>
            </a:extLst>
          </p:cNvPr>
          <p:cNvSpPr txBox="1">
            <a:spLocks/>
          </p:cNvSpPr>
          <p:nvPr userDrawn="1"/>
        </p:nvSpPr>
        <p:spPr>
          <a:xfrm>
            <a:off x="748741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Tree>
    <p:extLst>
      <p:ext uri="{BB962C8B-B14F-4D97-AF65-F5344CB8AC3E}">
        <p14:creationId xmlns:p14="http://schemas.microsoft.com/office/powerpoint/2010/main" val="394433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brei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AF8511-7E73-0EB7-F391-88DA0E932514}"/>
              </a:ext>
            </a:extLst>
          </p:cNvPr>
          <p:cNvSpPr>
            <a:spLocks noGrp="1"/>
          </p:cNvSpPr>
          <p:nvPr>
            <p:ph type="title"/>
          </p:nvPr>
        </p:nvSpPr>
        <p:spPr>
          <a:xfrm>
            <a:off x="463296" y="862716"/>
            <a:ext cx="11265408" cy="669476"/>
          </a:xfrm>
        </p:spPr>
        <p:txBody>
          <a:bodyPr>
            <a:normAutofit/>
          </a:bodyPr>
          <a:lstStyle>
            <a:lvl1pPr>
              <a:defRPr sz="2800">
                <a:latin typeface="Georgia" panose="02040502050405020303" pitchFamily="18"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25E2B85A-4E28-7D51-F1FD-EC0424DEA864}"/>
              </a:ext>
            </a:extLst>
          </p:cNvPr>
          <p:cNvSpPr>
            <a:spLocks noGrp="1"/>
          </p:cNvSpPr>
          <p:nvPr>
            <p:ph idx="1"/>
          </p:nvPr>
        </p:nvSpPr>
        <p:spPr>
          <a:xfrm>
            <a:off x="463296" y="1825625"/>
            <a:ext cx="11265408" cy="4351338"/>
          </a:xfrm>
        </p:spPr>
        <p:txBody>
          <a:bodyPr/>
          <a:lstStyle>
            <a:lvl1pPr>
              <a:buNone/>
              <a:defRPr sz="2000"/>
            </a:lvl1pPr>
            <a:lvl2pPr>
              <a:defRPr sz="2000"/>
            </a:lvl2pPr>
            <a:lvl3pPr>
              <a:defRPr sz="1800"/>
            </a:lvl3pPr>
            <a:lvl4pPr>
              <a:defRPr sz="1400"/>
            </a:lvl4pPr>
            <a:lvl5pPr>
              <a:defRPr sz="14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Textfeld 6">
            <a:extLst>
              <a:ext uri="{FF2B5EF4-FFF2-40B4-BE49-F238E27FC236}">
                <a16:creationId xmlns:a16="http://schemas.microsoft.com/office/drawing/2014/main" id="{65FF6C60-5020-B193-A124-53D4DAD55DEF}"/>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cxnSp>
        <p:nvCxnSpPr>
          <p:cNvPr id="10" name="Gerade Verbindung 9">
            <a:extLst>
              <a:ext uri="{FF2B5EF4-FFF2-40B4-BE49-F238E27FC236}">
                <a16:creationId xmlns:a16="http://schemas.microsoft.com/office/drawing/2014/main" id="{A1C90364-63E0-DF36-D8BB-A24CD692E6AA}"/>
              </a:ext>
            </a:extLst>
          </p:cNvPr>
          <p:cNvCxnSpPr>
            <a:cxnSpLocks/>
          </p:cNvCxnSpPr>
          <p:nvPr userDrawn="1"/>
        </p:nvCxnSpPr>
        <p:spPr>
          <a:xfrm>
            <a:off x="463296" y="1510856"/>
            <a:ext cx="11265408"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3" name="Datumsplatzhalter 3">
            <a:extLst>
              <a:ext uri="{FF2B5EF4-FFF2-40B4-BE49-F238E27FC236}">
                <a16:creationId xmlns:a16="http://schemas.microsoft.com/office/drawing/2014/main" id="{DA3517F2-5854-01CF-1A2F-22AC0A7D49D5}"/>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12" name="Oval 11">
            <a:extLst>
              <a:ext uri="{FF2B5EF4-FFF2-40B4-BE49-F238E27FC236}">
                <a16:creationId xmlns:a16="http://schemas.microsoft.com/office/drawing/2014/main" id="{4BD3A2ED-C3C5-4615-633F-11FCBE55A840}"/>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14" name="Foliennummernplatzhalter 5">
            <a:extLst>
              <a:ext uri="{FF2B5EF4-FFF2-40B4-BE49-F238E27FC236}">
                <a16:creationId xmlns:a16="http://schemas.microsoft.com/office/drawing/2014/main" id="{2E555FA4-FFB1-6099-771E-4523A97D58B4}"/>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Tree>
    <p:extLst>
      <p:ext uri="{BB962C8B-B14F-4D97-AF65-F5344CB8AC3E}">
        <p14:creationId xmlns:p14="http://schemas.microsoft.com/office/powerpoint/2010/main" val="2373241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3C55E7-C393-2CD8-880A-0ECAC85D63C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1DDBE6F-7CBA-3C5A-2F3E-6FCE6C02A1D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1EDF5E50-0361-24C5-9C16-038863ED5C31}"/>
              </a:ext>
            </a:extLst>
          </p:cNvPr>
          <p:cNvSpPr>
            <a:spLocks noGrp="1"/>
          </p:cNvSpPr>
          <p:nvPr>
            <p:ph type="dt" sz="half" idx="10"/>
          </p:nvPr>
        </p:nvSpPr>
        <p:spPr/>
        <p:txBody>
          <a:bodyPr/>
          <a:lstStyle/>
          <a:p>
            <a:fld id="{AEA06B87-F82B-DA4C-9E10-0D649715ADAE}" type="datetimeFigureOut">
              <a:rPr lang="de-DE" smtClean="0"/>
              <a:t>05.06.26</a:t>
            </a:fld>
            <a:endParaRPr lang="de-DE" dirty="0"/>
          </a:p>
        </p:txBody>
      </p:sp>
      <p:sp>
        <p:nvSpPr>
          <p:cNvPr id="10" name="Datumsplatzhalter 3">
            <a:extLst>
              <a:ext uri="{FF2B5EF4-FFF2-40B4-BE49-F238E27FC236}">
                <a16:creationId xmlns:a16="http://schemas.microsoft.com/office/drawing/2014/main" id="{57F8FC30-CB79-FC86-BEDF-22DD428CC5EC}"/>
              </a:ext>
            </a:extLst>
          </p:cNvPr>
          <p:cNvSpPr txBox="1">
            <a:spLocks/>
          </p:cNvSpPr>
          <p:nvPr userDrawn="1"/>
        </p:nvSpPr>
        <p:spPr>
          <a:xfrm>
            <a:off x="8604250" y="6356350"/>
            <a:ext cx="2743200"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EA06B87-F82B-DA4C-9E10-0D649715ADAE}" type="datetimeFigureOut">
              <a:rPr lang="de-DE" smtClean="0"/>
              <a:pPr algn="r"/>
              <a:t>05.06.26</a:t>
            </a:fld>
            <a:endParaRPr lang="de-DE" dirty="0"/>
          </a:p>
        </p:txBody>
      </p:sp>
      <p:sp>
        <p:nvSpPr>
          <p:cNvPr id="11" name="Textfeld 10">
            <a:extLst>
              <a:ext uri="{FF2B5EF4-FFF2-40B4-BE49-F238E27FC236}">
                <a16:creationId xmlns:a16="http://schemas.microsoft.com/office/drawing/2014/main" id="{06C6E102-4535-5449-60D5-D6EC13D3F2FB}"/>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
        <p:nvSpPr>
          <p:cNvPr id="12" name="Oval 11">
            <a:extLst>
              <a:ext uri="{FF2B5EF4-FFF2-40B4-BE49-F238E27FC236}">
                <a16:creationId xmlns:a16="http://schemas.microsoft.com/office/drawing/2014/main" id="{8670BAA8-F0DD-2FB9-A144-744813A279B8}"/>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13" name="Foliennummernplatzhalter 5">
            <a:extLst>
              <a:ext uri="{FF2B5EF4-FFF2-40B4-BE49-F238E27FC236}">
                <a16:creationId xmlns:a16="http://schemas.microsoft.com/office/drawing/2014/main" id="{B079DCC4-A4F1-BA82-3281-B4ACB3FC7455}"/>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Tree>
    <p:extLst>
      <p:ext uri="{BB962C8B-B14F-4D97-AF65-F5344CB8AC3E}">
        <p14:creationId xmlns:p14="http://schemas.microsoft.com/office/powerpoint/2010/main" val="247406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C5AEF2-AB5D-319B-D394-AD8A8FAC4CFF}"/>
              </a:ext>
            </a:extLst>
          </p:cNvPr>
          <p:cNvSpPr>
            <a:spLocks noGrp="1"/>
          </p:cNvSpPr>
          <p:nvPr>
            <p:ph type="title"/>
          </p:nvPr>
        </p:nvSpPr>
        <p:spPr>
          <a:xfrm>
            <a:off x="463295" y="933647"/>
            <a:ext cx="11265407" cy="656773"/>
          </a:xfrm>
        </p:spPr>
        <p:txBody>
          <a:bodyPr/>
          <a:lstStyle/>
          <a:p>
            <a:r>
              <a:rPr lang="de-DE"/>
              <a:t>Mastertitelformat bearbeiten</a:t>
            </a:r>
          </a:p>
        </p:txBody>
      </p:sp>
      <p:sp>
        <p:nvSpPr>
          <p:cNvPr id="3" name="Inhaltsplatzhalter 2">
            <a:extLst>
              <a:ext uri="{FF2B5EF4-FFF2-40B4-BE49-F238E27FC236}">
                <a16:creationId xmlns:a16="http://schemas.microsoft.com/office/drawing/2014/main" id="{07E59760-A375-9CB6-82B3-7BFE92C107BD}"/>
              </a:ext>
            </a:extLst>
          </p:cNvPr>
          <p:cNvSpPr>
            <a:spLocks noGrp="1"/>
          </p:cNvSpPr>
          <p:nvPr>
            <p:ph sz="half" idx="1"/>
          </p:nvPr>
        </p:nvSpPr>
        <p:spPr>
          <a:xfrm>
            <a:off x="463296" y="1825625"/>
            <a:ext cx="5556504"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DDEB3401-2FFA-4FE1-D13A-A315D7DF3673}"/>
              </a:ext>
            </a:extLst>
          </p:cNvPr>
          <p:cNvSpPr>
            <a:spLocks noGrp="1"/>
          </p:cNvSpPr>
          <p:nvPr>
            <p:ph sz="half" idx="2"/>
          </p:nvPr>
        </p:nvSpPr>
        <p:spPr>
          <a:xfrm>
            <a:off x="6172200" y="1825625"/>
            <a:ext cx="5556502"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cxnSp>
        <p:nvCxnSpPr>
          <p:cNvPr id="11" name="Gerade Verbindung 10">
            <a:extLst>
              <a:ext uri="{FF2B5EF4-FFF2-40B4-BE49-F238E27FC236}">
                <a16:creationId xmlns:a16="http://schemas.microsoft.com/office/drawing/2014/main" id="{72941D07-8336-7E65-0F64-50FA8E501707}"/>
              </a:ext>
            </a:extLst>
          </p:cNvPr>
          <p:cNvCxnSpPr>
            <a:cxnSpLocks/>
          </p:cNvCxnSpPr>
          <p:nvPr userDrawn="1"/>
        </p:nvCxnSpPr>
        <p:spPr>
          <a:xfrm>
            <a:off x="463296" y="1510856"/>
            <a:ext cx="11265408"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2" name="Datumsplatzhalter 4">
            <a:extLst>
              <a:ext uri="{FF2B5EF4-FFF2-40B4-BE49-F238E27FC236}">
                <a16:creationId xmlns:a16="http://schemas.microsoft.com/office/drawing/2014/main" id="{71082F7F-E247-25D5-9DB4-DC1383D4B34E}"/>
              </a:ext>
            </a:extLst>
          </p:cNvPr>
          <p:cNvSpPr txBox="1">
            <a:spLocks/>
          </p:cNvSpPr>
          <p:nvPr userDrawn="1"/>
        </p:nvSpPr>
        <p:spPr>
          <a:xfrm>
            <a:off x="8985502" y="6347995"/>
            <a:ext cx="2743200"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EA06B87-F82B-DA4C-9E10-0D649715ADAE}" type="datetimeFigureOut">
              <a:rPr lang="de-DE" smtClean="0"/>
              <a:pPr algn="r"/>
              <a:t>05.06.26</a:t>
            </a:fld>
            <a:endParaRPr lang="de-DE" dirty="0"/>
          </a:p>
        </p:txBody>
      </p:sp>
      <p:sp>
        <p:nvSpPr>
          <p:cNvPr id="5" name="Oval 4">
            <a:extLst>
              <a:ext uri="{FF2B5EF4-FFF2-40B4-BE49-F238E27FC236}">
                <a16:creationId xmlns:a16="http://schemas.microsoft.com/office/drawing/2014/main" id="{EA80CAD3-B731-698B-833D-6537CACBC4B3}"/>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6" name="Foliennummernplatzhalter 5">
            <a:extLst>
              <a:ext uri="{FF2B5EF4-FFF2-40B4-BE49-F238E27FC236}">
                <a16:creationId xmlns:a16="http://schemas.microsoft.com/office/drawing/2014/main" id="{7564791C-BB57-5528-9672-EED27C43524A}"/>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7" name="Textfeld 6">
            <a:extLst>
              <a:ext uri="{FF2B5EF4-FFF2-40B4-BE49-F238E27FC236}">
                <a16:creationId xmlns:a16="http://schemas.microsoft.com/office/drawing/2014/main" id="{98072BA6-D1C4-6833-7382-DC682F434051}"/>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2248013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422011-08BD-E577-8BDA-C4BF08092A56}"/>
              </a:ext>
            </a:extLst>
          </p:cNvPr>
          <p:cNvSpPr>
            <a:spLocks noGrp="1"/>
          </p:cNvSpPr>
          <p:nvPr>
            <p:ph type="title"/>
          </p:nvPr>
        </p:nvSpPr>
        <p:spPr>
          <a:xfrm>
            <a:off x="463295" y="933647"/>
            <a:ext cx="11265407" cy="664780"/>
          </a:xfrm>
        </p:spPr>
        <p:txBody>
          <a:bodyPr/>
          <a:lstStyle/>
          <a:p>
            <a:r>
              <a:rPr lang="de-DE"/>
              <a:t>Mastertitelformat bearbeiten</a:t>
            </a:r>
          </a:p>
        </p:txBody>
      </p:sp>
      <p:sp>
        <p:nvSpPr>
          <p:cNvPr id="3" name="Textplatzhalter 2">
            <a:extLst>
              <a:ext uri="{FF2B5EF4-FFF2-40B4-BE49-F238E27FC236}">
                <a16:creationId xmlns:a16="http://schemas.microsoft.com/office/drawing/2014/main" id="{67F25665-F369-29A0-1A5E-680E1932BB2F}"/>
              </a:ext>
            </a:extLst>
          </p:cNvPr>
          <p:cNvSpPr>
            <a:spLocks noGrp="1"/>
          </p:cNvSpPr>
          <p:nvPr>
            <p:ph type="body" idx="1"/>
          </p:nvPr>
        </p:nvSpPr>
        <p:spPr>
          <a:xfrm>
            <a:off x="463294" y="1681163"/>
            <a:ext cx="553428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C9F77CD-09D6-68E2-3C95-37D711E6977E}"/>
              </a:ext>
            </a:extLst>
          </p:cNvPr>
          <p:cNvSpPr>
            <a:spLocks noGrp="1"/>
          </p:cNvSpPr>
          <p:nvPr>
            <p:ph sz="half" idx="2"/>
          </p:nvPr>
        </p:nvSpPr>
        <p:spPr>
          <a:xfrm>
            <a:off x="463294" y="2505075"/>
            <a:ext cx="5534281"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BAE9A98-FA11-0684-FC45-6B75CB578677}"/>
              </a:ext>
            </a:extLst>
          </p:cNvPr>
          <p:cNvSpPr>
            <a:spLocks noGrp="1"/>
          </p:cNvSpPr>
          <p:nvPr>
            <p:ph type="body" sz="quarter" idx="3"/>
          </p:nvPr>
        </p:nvSpPr>
        <p:spPr>
          <a:xfrm>
            <a:off x="6172199" y="1681163"/>
            <a:ext cx="553428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D03A0E6C-F11C-365D-14D3-9E937C4419FC}"/>
              </a:ext>
            </a:extLst>
          </p:cNvPr>
          <p:cNvSpPr>
            <a:spLocks noGrp="1"/>
          </p:cNvSpPr>
          <p:nvPr>
            <p:ph sz="quarter" idx="4"/>
          </p:nvPr>
        </p:nvSpPr>
        <p:spPr>
          <a:xfrm>
            <a:off x="6172200" y="2505075"/>
            <a:ext cx="5534280"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cxnSp>
        <p:nvCxnSpPr>
          <p:cNvPr id="13" name="Gerade Verbindung 12">
            <a:extLst>
              <a:ext uri="{FF2B5EF4-FFF2-40B4-BE49-F238E27FC236}">
                <a16:creationId xmlns:a16="http://schemas.microsoft.com/office/drawing/2014/main" id="{9FABB687-255B-D656-1FB8-8883919F4070}"/>
              </a:ext>
            </a:extLst>
          </p:cNvPr>
          <p:cNvCxnSpPr>
            <a:cxnSpLocks/>
          </p:cNvCxnSpPr>
          <p:nvPr userDrawn="1"/>
        </p:nvCxnSpPr>
        <p:spPr>
          <a:xfrm>
            <a:off x="463296" y="1510856"/>
            <a:ext cx="11265408"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14" name="Datumsplatzhalter 6">
            <a:extLst>
              <a:ext uri="{FF2B5EF4-FFF2-40B4-BE49-F238E27FC236}">
                <a16:creationId xmlns:a16="http://schemas.microsoft.com/office/drawing/2014/main" id="{C76166C0-6EE9-EC79-16DB-29D002A665C3}"/>
              </a:ext>
            </a:extLst>
          </p:cNvPr>
          <p:cNvSpPr txBox="1">
            <a:spLocks/>
          </p:cNvSpPr>
          <p:nvPr userDrawn="1"/>
        </p:nvSpPr>
        <p:spPr>
          <a:xfrm>
            <a:off x="8610596" y="6356349"/>
            <a:ext cx="3118106"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EA06B87-F82B-DA4C-9E10-0D649715ADAE}" type="datetimeFigureOut">
              <a:rPr lang="de-DE" smtClean="0"/>
              <a:pPr algn="r"/>
              <a:t>05.06.26</a:t>
            </a:fld>
            <a:endParaRPr lang="de-DE" dirty="0"/>
          </a:p>
        </p:txBody>
      </p:sp>
      <p:sp>
        <p:nvSpPr>
          <p:cNvPr id="7" name="Oval 6">
            <a:extLst>
              <a:ext uri="{FF2B5EF4-FFF2-40B4-BE49-F238E27FC236}">
                <a16:creationId xmlns:a16="http://schemas.microsoft.com/office/drawing/2014/main" id="{B8C1F9E2-3619-4190-B4AA-A97AB953FD91}"/>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8" name="Foliennummernplatzhalter 5">
            <a:extLst>
              <a:ext uri="{FF2B5EF4-FFF2-40B4-BE49-F238E27FC236}">
                <a16:creationId xmlns:a16="http://schemas.microsoft.com/office/drawing/2014/main" id="{EE70FF19-2438-254C-DA4E-3A234481C8CF}"/>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9" name="Textfeld 8">
            <a:extLst>
              <a:ext uri="{FF2B5EF4-FFF2-40B4-BE49-F238E27FC236}">
                <a16:creationId xmlns:a16="http://schemas.microsoft.com/office/drawing/2014/main" id="{C890428B-0EFD-BA55-200F-B1FD7D0D0648}"/>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848456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Nur Unter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9F0E09-4432-34AA-81BD-A54D996BF326}"/>
              </a:ext>
            </a:extLst>
          </p:cNvPr>
          <p:cNvSpPr>
            <a:spLocks noGrp="1"/>
          </p:cNvSpPr>
          <p:nvPr>
            <p:ph type="title"/>
          </p:nvPr>
        </p:nvSpPr>
        <p:spPr>
          <a:xfrm>
            <a:off x="3070260" y="1966960"/>
            <a:ext cx="6051479" cy="3934430"/>
          </a:xfrm>
        </p:spPr>
        <p:txBody>
          <a:bodyPr/>
          <a:lstStyle/>
          <a:p>
            <a:r>
              <a:rPr lang="de-DE"/>
              <a:t>Mastertitelformat bearbeiten</a:t>
            </a:r>
          </a:p>
        </p:txBody>
      </p:sp>
      <p:sp>
        <p:nvSpPr>
          <p:cNvPr id="9" name="Datumsplatzhalter 2">
            <a:extLst>
              <a:ext uri="{FF2B5EF4-FFF2-40B4-BE49-F238E27FC236}">
                <a16:creationId xmlns:a16="http://schemas.microsoft.com/office/drawing/2014/main" id="{E6B52CD8-6F5A-2B37-F679-5BE20FE11740}"/>
              </a:ext>
            </a:extLst>
          </p:cNvPr>
          <p:cNvSpPr txBox="1">
            <a:spLocks/>
          </p:cNvSpPr>
          <p:nvPr userDrawn="1"/>
        </p:nvSpPr>
        <p:spPr>
          <a:xfrm>
            <a:off x="8939463"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A06B87-F82B-DA4C-9E10-0D649715ADAE}" type="datetimeFigureOut">
              <a:rPr lang="de-DE" smtClean="0"/>
              <a:pPr/>
              <a:t>05.06.26</a:t>
            </a:fld>
            <a:endParaRPr lang="de-DE" dirty="0"/>
          </a:p>
        </p:txBody>
      </p:sp>
      <p:cxnSp>
        <p:nvCxnSpPr>
          <p:cNvPr id="3" name="Gerade Verbindung 2">
            <a:extLst>
              <a:ext uri="{FF2B5EF4-FFF2-40B4-BE49-F238E27FC236}">
                <a16:creationId xmlns:a16="http://schemas.microsoft.com/office/drawing/2014/main" id="{E9B53E47-1EE3-83B9-7937-25F41A483872}"/>
              </a:ext>
            </a:extLst>
          </p:cNvPr>
          <p:cNvCxnSpPr>
            <a:cxnSpLocks/>
          </p:cNvCxnSpPr>
          <p:nvPr userDrawn="1"/>
        </p:nvCxnSpPr>
        <p:spPr>
          <a:xfrm>
            <a:off x="463296" y="1510856"/>
            <a:ext cx="11265408"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pic>
        <p:nvPicPr>
          <p:cNvPr id="5" name="Grafik 4">
            <a:extLst>
              <a:ext uri="{FF2B5EF4-FFF2-40B4-BE49-F238E27FC236}">
                <a16:creationId xmlns:a16="http://schemas.microsoft.com/office/drawing/2014/main" id="{E07AA8F3-5CD0-C20A-D7ED-553368C0696A}"/>
              </a:ext>
            </a:extLst>
          </p:cNvPr>
          <p:cNvPicPr>
            <a:picLocks noChangeAspect="1"/>
          </p:cNvPicPr>
          <p:nvPr userDrawn="1"/>
        </p:nvPicPr>
        <p:blipFill>
          <a:blip r:embed="rId2"/>
          <a:stretch>
            <a:fillRect/>
          </a:stretch>
        </p:blipFill>
        <p:spPr>
          <a:xfrm>
            <a:off x="1768770" y="5515150"/>
            <a:ext cx="405746" cy="360000"/>
          </a:xfrm>
          <a:prstGeom prst="rect">
            <a:avLst/>
          </a:prstGeom>
        </p:spPr>
      </p:pic>
      <p:pic>
        <p:nvPicPr>
          <p:cNvPr id="12" name="Grafik 11">
            <a:extLst>
              <a:ext uri="{FF2B5EF4-FFF2-40B4-BE49-F238E27FC236}">
                <a16:creationId xmlns:a16="http://schemas.microsoft.com/office/drawing/2014/main" id="{95F47E6F-E238-1025-6090-6E3A1D0D17AB}"/>
              </a:ext>
            </a:extLst>
          </p:cNvPr>
          <p:cNvPicPr>
            <a:picLocks noChangeAspect="1"/>
          </p:cNvPicPr>
          <p:nvPr userDrawn="1"/>
        </p:nvPicPr>
        <p:blipFill>
          <a:blip r:embed="rId3"/>
          <a:stretch>
            <a:fillRect/>
          </a:stretch>
        </p:blipFill>
        <p:spPr>
          <a:xfrm>
            <a:off x="10994896" y="3249000"/>
            <a:ext cx="408000" cy="360000"/>
          </a:xfrm>
          <a:prstGeom prst="rect">
            <a:avLst/>
          </a:prstGeom>
        </p:spPr>
      </p:pic>
      <p:pic>
        <p:nvPicPr>
          <p:cNvPr id="14" name="Grafik 13">
            <a:extLst>
              <a:ext uri="{FF2B5EF4-FFF2-40B4-BE49-F238E27FC236}">
                <a16:creationId xmlns:a16="http://schemas.microsoft.com/office/drawing/2014/main" id="{1228BBE8-8C8E-6173-C5CE-B523B2621337}"/>
              </a:ext>
            </a:extLst>
          </p:cNvPr>
          <p:cNvPicPr>
            <a:picLocks noChangeAspect="1"/>
          </p:cNvPicPr>
          <p:nvPr userDrawn="1"/>
        </p:nvPicPr>
        <p:blipFill>
          <a:blip r:embed="rId4"/>
          <a:stretch>
            <a:fillRect/>
          </a:stretch>
        </p:blipFill>
        <p:spPr>
          <a:xfrm>
            <a:off x="9650582" y="2019928"/>
            <a:ext cx="407735" cy="360000"/>
          </a:xfrm>
          <a:prstGeom prst="rect">
            <a:avLst/>
          </a:prstGeom>
        </p:spPr>
      </p:pic>
      <p:pic>
        <p:nvPicPr>
          <p:cNvPr id="16" name="Grafik 15">
            <a:extLst>
              <a:ext uri="{FF2B5EF4-FFF2-40B4-BE49-F238E27FC236}">
                <a16:creationId xmlns:a16="http://schemas.microsoft.com/office/drawing/2014/main" id="{1698070F-B3C4-22C0-44E3-11DD310AF38C}"/>
              </a:ext>
            </a:extLst>
          </p:cNvPr>
          <p:cNvPicPr>
            <a:picLocks noChangeAspect="1"/>
          </p:cNvPicPr>
          <p:nvPr userDrawn="1"/>
        </p:nvPicPr>
        <p:blipFill>
          <a:blip r:embed="rId5"/>
          <a:stretch>
            <a:fillRect/>
          </a:stretch>
        </p:blipFill>
        <p:spPr>
          <a:xfrm>
            <a:off x="585104" y="3592155"/>
            <a:ext cx="408000" cy="360000"/>
          </a:xfrm>
          <a:prstGeom prst="rect">
            <a:avLst/>
          </a:prstGeom>
        </p:spPr>
      </p:pic>
      <p:sp>
        <p:nvSpPr>
          <p:cNvPr id="4" name="Oval 3">
            <a:extLst>
              <a:ext uri="{FF2B5EF4-FFF2-40B4-BE49-F238E27FC236}">
                <a16:creationId xmlns:a16="http://schemas.microsoft.com/office/drawing/2014/main" id="{53003870-442C-C8B8-2148-DA41EFE0D77A}"/>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11" name="Foliennummernplatzhalter 5">
            <a:extLst>
              <a:ext uri="{FF2B5EF4-FFF2-40B4-BE49-F238E27FC236}">
                <a16:creationId xmlns:a16="http://schemas.microsoft.com/office/drawing/2014/main" id="{AE66E8DB-06ED-9A11-DB74-4A172C20C05F}"/>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6" name="Textfeld 5">
            <a:extLst>
              <a:ext uri="{FF2B5EF4-FFF2-40B4-BE49-F238E27FC236}">
                <a16:creationId xmlns:a16="http://schemas.microsoft.com/office/drawing/2014/main" id="{AC806834-C5D9-4AE9-A8E8-0D0C73F993D2}"/>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1992620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9F0E09-4432-34AA-81BD-A54D996BF326}"/>
              </a:ext>
            </a:extLst>
          </p:cNvPr>
          <p:cNvSpPr>
            <a:spLocks noGrp="1"/>
          </p:cNvSpPr>
          <p:nvPr>
            <p:ph type="title"/>
          </p:nvPr>
        </p:nvSpPr>
        <p:spPr>
          <a:xfrm>
            <a:off x="397043" y="1034717"/>
            <a:ext cx="11285620" cy="524251"/>
          </a:xfrm>
        </p:spPr>
        <p:txBody>
          <a:bodyPr/>
          <a:lstStyle/>
          <a:p>
            <a:r>
              <a:rPr lang="de-DE"/>
              <a:t>Mastertitelformat bearbeiten</a:t>
            </a:r>
          </a:p>
        </p:txBody>
      </p:sp>
      <p:sp>
        <p:nvSpPr>
          <p:cNvPr id="9" name="Datumsplatzhalter 2">
            <a:extLst>
              <a:ext uri="{FF2B5EF4-FFF2-40B4-BE49-F238E27FC236}">
                <a16:creationId xmlns:a16="http://schemas.microsoft.com/office/drawing/2014/main" id="{E6B52CD8-6F5A-2B37-F679-5BE20FE11740}"/>
              </a:ext>
            </a:extLst>
          </p:cNvPr>
          <p:cNvSpPr txBox="1">
            <a:spLocks/>
          </p:cNvSpPr>
          <p:nvPr userDrawn="1"/>
        </p:nvSpPr>
        <p:spPr>
          <a:xfrm>
            <a:off x="8939463"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EA06B87-F82B-DA4C-9E10-0D649715ADAE}" type="datetimeFigureOut">
              <a:rPr lang="de-DE" smtClean="0"/>
              <a:pPr/>
              <a:t>05.06.26</a:t>
            </a:fld>
            <a:endParaRPr lang="de-DE" dirty="0"/>
          </a:p>
        </p:txBody>
      </p:sp>
      <p:cxnSp>
        <p:nvCxnSpPr>
          <p:cNvPr id="3" name="Gerade Verbindung 2">
            <a:extLst>
              <a:ext uri="{FF2B5EF4-FFF2-40B4-BE49-F238E27FC236}">
                <a16:creationId xmlns:a16="http://schemas.microsoft.com/office/drawing/2014/main" id="{DC63DDB8-E5B6-1242-82BD-9DE6DEBA26DA}"/>
              </a:ext>
            </a:extLst>
          </p:cNvPr>
          <p:cNvCxnSpPr>
            <a:cxnSpLocks/>
          </p:cNvCxnSpPr>
          <p:nvPr userDrawn="1"/>
        </p:nvCxnSpPr>
        <p:spPr>
          <a:xfrm>
            <a:off x="463296" y="1510856"/>
            <a:ext cx="11265408"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50AC4899-D634-3377-DAFE-1525B80607A0}"/>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5" name="Foliennummernplatzhalter 5">
            <a:extLst>
              <a:ext uri="{FF2B5EF4-FFF2-40B4-BE49-F238E27FC236}">
                <a16:creationId xmlns:a16="http://schemas.microsoft.com/office/drawing/2014/main" id="{FC23ED49-C99D-CB1C-546A-5DDF5AD2D978}"/>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6" name="Textfeld 5">
            <a:extLst>
              <a:ext uri="{FF2B5EF4-FFF2-40B4-BE49-F238E27FC236}">
                <a16:creationId xmlns:a16="http://schemas.microsoft.com/office/drawing/2014/main" id="{68CE5271-231E-04D9-888A-E802818A73FF}"/>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750689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9" name="Datumsplatzhalter 3">
            <a:extLst>
              <a:ext uri="{FF2B5EF4-FFF2-40B4-BE49-F238E27FC236}">
                <a16:creationId xmlns:a16="http://schemas.microsoft.com/office/drawing/2014/main" id="{4B4ED799-6FDE-1DF5-51C4-3C39589BEE4C}"/>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2" name="Oval 1">
            <a:extLst>
              <a:ext uri="{FF2B5EF4-FFF2-40B4-BE49-F238E27FC236}">
                <a16:creationId xmlns:a16="http://schemas.microsoft.com/office/drawing/2014/main" id="{F83D2724-DADA-74EC-9D1D-F70EE71A25A0}"/>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3" name="Foliennummernplatzhalter 5">
            <a:extLst>
              <a:ext uri="{FF2B5EF4-FFF2-40B4-BE49-F238E27FC236}">
                <a16:creationId xmlns:a16="http://schemas.microsoft.com/office/drawing/2014/main" id="{669358F3-3C4D-B050-FB83-AC38E8DC8804}"/>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5" name="Textfeld 4">
            <a:extLst>
              <a:ext uri="{FF2B5EF4-FFF2-40B4-BE49-F238E27FC236}">
                <a16:creationId xmlns:a16="http://schemas.microsoft.com/office/drawing/2014/main" id="{7CD0672A-1913-EDC6-6637-CA241BFF8D60}"/>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2199588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9E4DBC-897C-A8E9-DE51-BFF0BDB632AF}"/>
              </a:ext>
            </a:extLst>
          </p:cNvPr>
          <p:cNvSpPr>
            <a:spLocks noGrp="1"/>
          </p:cNvSpPr>
          <p:nvPr>
            <p:ph type="title"/>
          </p:nvPr>
        </p:nvSpPr>
        <p:spPr>
          <a:xfrm>
            <a:off x="397042" y="987425"/>
            <a:ext cx="4374983" cy="1069974"/>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ECC29FF6-E70B-35F0-A00F-14D75F19CAC1}"/>
              </a:ext>
            </a:extLst>
          </p:cNvPr>
          <p:cNvSpPr>
            <a:spLocks noGrp="1"/>
          </p:cNvSpPr>
          <p:nvPr>
            <p:ph idx="1"/>
          </p:nvPr>
        </p:nvSpPr>
        <p:spPr>
          <a:xfrm>
            <a:off x="5183187" y="987425"/>
            <a:ext cx="6499475"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AFE12807-BD22-F36E-0F93-934E08FEB6B1}"/>
              </a:ext>
            </a:extLst>
          </p:cNvPr>
          <p:cNvSpPr>
            <a:spLocks noGrp="1"/>
          </p:cNvSpPr>
          <p:nvPr>
            <p:ph type="body" sz="half" idx="2"/>
          </p:nvPr>
        </p:nvSpPr>
        <p:spPr>
          <a:xfrm>
            <a:off x="397042" y="2057400"/>
            <a:ext cx="437498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Datumsplatzhalter 3">
            <a:extLst>
              <a:ext uri="{FF2B5EF4-FFF2-40B4-BE49-F238E27FC236}">
                <a16:creationId xmlns:a16="http://schemas.microsoft.com/office/drawing/2014/main" id="{D5A7F498-70CF-DDED-42C6-006F8FD0AD5A}"/>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5" name="Oval 4">
            <a:extLst>
              <a:ext uri="{FF2B5EF4-FFF2-40B4-BE49-F238E27FC236}">
                <a16:creationId xmlns:a16="http://schemas.microsoft.com/office/drawing/2014/main" id="{FB69E311-B94E-A138-E29A-D43F28B670D2}"/>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6" name="Foliennummernplatzhalter 5">
            <a:extLst>
              <a:ext uri="{FF2B5EF4-FFF2-40B4-BE49-F238E27FC236}">
                <a16:creationId xmlns:a16="http://schemas.microsoft.com/office/drawing/2014/main" id="{D855911A-1295-9CD2-A0F8-F089AA23FF86}"/>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7" name="Textfeld 6">
            <a:extLst>
              <a:ext uri="{FF2B5EF4-FFF2-40B4-BE49-F238E27FC236}">
                <a16:creationId xmlns:a16="http://schemas.microsoft.com/office/drawing/2014/main" id="{C9593D47-976A-B889-D3F9-3BDB668ED5BA}"/>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619406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790432-A7A8-7C78-182B-0DC7BD8EFC3D}"/>
              </a:ext>
            </a:extLst>
          </p:cNvPr>
          <p:cNvSpPr>
            <a:spLocks noGrp="1"/>
          </p:cNvSpPr>
          <p:nvPr>
            <p:ph type="title"/>
          </p:nvPr>
        </p:nvSpPr>
        <p:spPr>
          <a:xfrm>
            <a:off x="397042" y="987424"/>
            <a:ext cx="4374983" cy="1069975"/>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34550DB6-667B-EE16-9A21-C1B5F6570CC7}"/>
              </a:ext>
            </a:extLst>
          </p:cNvPr>
          <p:cNvSpPr>
            <a:spLocks noGrp="1"/>
          </p:cNvSpPr>
          <p:nvPr>
            <p:ph type="pic" idx="1"/>
          </p:nvPr>
        </p:nvSpPr>
        <p:spPr>
          <a:xfrm>
            <a:off x="5183187" y="987425"/>
            <a:ext cx="651150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a:extLst>
              <a:ext uri="{FF2B5EF4-FFF2-40B4-BE49-F238E27FC236}">
                <a16:creationId xmlns:a16="http://schemas.microsoft.com/office/drawing/2014/main" id="{3C5298D4-4658-07F6-A052-5CA0913A849E}"/>
              </a:ext>
            </a:extLst>
          </p:cNvPr>
          <p:cNvSpPr>
            <a:spLocks noGrp="1"/>
          </p:cNvSpPr>
          <p:nvPr>
            <p:ph type="body" sz="half" idx="2"/>
          </p:nvPr>
        </p:nvSpPr>
        <p:spPr>
          <a:xfrm>
            <a:off x="397042" y="2057400"/>
            <a:ext cx="437498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Datumsplatzhalter 3">
            <a:extLst>
              <a:ext uri="{FF2B5EF4-FFF2-40B4-BE49-F238E27FC236}">
                <a16:creationId xmlns:a16="http://schemas.microsoft.com/office/drawing/2014/main" id="{241B7741-A8A7-227A-BD83-3DA06549566B}"/>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5" name="Oval 4">
            <a:extLst>
              <a:ext uri="{FF2B5EF4-FFF2-40B4-BE49-F238E27FC236}">
                <a16:creationId xmlns:a16="http://schemas.microsoft.com/office/drawing/2014/main" id="{D80B733D-3AE2-125D-C08A-D4388D153F31}"/>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6" name="Foliennummernplatzhalter 5">
            <a:extLst>
              <a:ext uri="{FF2B5EF4-FFF2-40B4-BE49-F238E27FC236}">
                <a16:creationId xmlns:a16="http://schemas.microsoft.com/office/drawing/2014/main" id="{304758C1-EFE3-C969-24BB-5EE72EE4BDF3}"/>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7" name="Textfeld 6">
            <a:extLst>
              <a:ext uri="{FF2B5EF4-FFF2-40B4-BE49-F238E27FC236}">
                <a16:creationId xmlns:a16="http://schemas.microsoft.com/office/drawing/2014/main" id="{074134F7-66E5-A94A-3FC7-94DA3F4ACBB0}"/>
              </a:ext>
            </a:extLst>
          </p:cNvPr>
          <p:cNvSpPr txBox="1"/>
          <p:nvPr userDrawn="1"/>
        </p:nvSpPr>
        <p:spPr>
          <a:xfrm>
            <a:off x="4038600" y="6400411"/>
            <a:ext cx="41148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1797456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CBB5F5-18B4-D11C-3770-AA82696FE4EC}"/>
              </a:ext>
            </a:extLst>
          </p:cNvPr>
          <p:cNvSpPr>
            <a:spLocks noGrp="1"/>
          </p:cNvSpPr>
          <p:nvPr>
            <p:ph type="title"/>
          </p:nvPr>
        </p:nvSpPr>
        <p:spPr>
          <a:xfrm>
            <a:off x="397041" y="1034716"/>
            <a:ext cx="11297653" cy="524253"/>
          </a:xfrm>
        </p:spPr>
        <p:txBody>
          <a:bodyPr/>
          <a:lstStyle/>
          <a:p>
            <a:r>
              <a:rPr lang="de-DE"/>
              <a:t>Mastertitelformat bearbeiten</a:t>
            </a:r>
          </a:p>
        </p:txBody>
      </p:sp>
      <p:sp>
        <p:nvSpPr>
          <p:cNvPr id="3" name="Vertikaler Textplatzhalter 2">
            <a:extLst>
              <a:ext uri="{FF2B5EF4-FFF2-40B4-BE49-F238E27FC236}">
                <a16:creationId xmlns:a16="http://schemas.microsoft.com/office/drawing/2014/main" id="{98BBCD6D-603C-DCE6-9DCB-1BE891E1828A}"/>
              </a:ext>
            </a:extLst>
          </p:cNvPr>
          <p:cNvSpPr>
            <a:spLocks noGrp="1"/>
          </p:cNvSpPr>
          <p:nvPr>
            <p:ph type="body" orient="vert" idx="1"/>
          </p:nvPr>
        </p:nvSpPr>
        <p:spPr>
          <a:xfrm>
            <a:off x="397041" y="1825625"/>
            <a:ext cx="11297653" cy="43513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1" name="Datumsplatzhalter 3">
            <a:extLst>
              <a:ext uri="{FF2B5EF4-FFF2-40B4-BE49-F238E27FC236}">
                <a16:creationId xmlns:a16="http://schemas.microsoft.com/office/drawing/2014/main" id="{B85895D2-681C-E68A-FD95-854901BF796C}"/>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cxnSp>
        <p:nvCxnSpPr>
          <p:cNvPr id="4" name="Gerade Verbindung 3">
            <a:extLst>
              <a:ext uri="{FF2B5EF4-FFF2-40B4-BE49-F238E27FC236}">
                <a16:creationId xmlns:a16="http://schemas.microsoft.com/office/drawing/2014/main" id="{75CF033F-32EA-2D9F-8375-4ED93513A850}"/>
              </a:ext>
            </a:extLst>
          </p:cNvPr>
          <p:cNvCxnSpPr>
            <a:cxnSpLocks/>
          </p:cNvCxnSpPr>
          <p:nvPr userDrawn="1"/>
        </p:nvCxnSpPr>
        <p:spPr>
          <a:xfrm>
            <a:off x="463296" y="1510856"/>
            <a:ext cx="11265408" cy="0"/>
          </a:xfrm>
          <a:prstGeom prst="line">
            <a:avLst/>
          </a:prstGeom>
          <a:ln>
            <a:solidFill>
              <a:srgbClr val="B2B2BF"/>
            </a:solidFill>
          </a:ln>
        </p:spPr>
        <p:style>
          <a:lnRef idx="2">
            <a:schemeClr val="accent1"/>
          </a:lnRef>
          <a:fillRef idx="0">
            <a:schemeClr val="accent1"/>
          </a:fillRef>
          <a:effectRef idx="1">
            <a:schemeClr val="accent1"/>
          </a:effectRef>
          <a:fontRef idx="minor">
            <a:schemeClr val="tx1"/>
          </a:fontRef>
        </p:style>
      </p:cxnSp>
      <p:sp>
        <p:nvSpPr>
          <p:cNvPr id="5" name="Oval 4">
            <a:extLst>
              <a:ext uri="{FF2B5EF4-FFF2-40B4-BE49-F238E27FC236}">
                <a16:creationId xmlns:a16="http://schemas.microsoft.com/office/drawing/2014/main" id="{0F713CAE-92A1-445D-2FE3-623FEA4E3A8F}"/>
              </a:ext>
            </a:extLst>
          </p:cNvPr>
          <p:cNvSpPr/>
          <p:nvPr userDrawn="1"/>
        </p:nvSpPr>
        <p:spPr>
          <a:xfrm>
            <a:off x="5833948" y="313000"/>
            <a:ext cx="524256" cy="524256"/>
          </a:xfrm>
          <a:prstGeom prst="ellipse">
            <a:avLst/>
          </a:prstGeom>
          <a:noFill/>
          <a:ln>
            <a:solidFill>
              <a:srgbClr val="B2B2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solidFill>
                  <a:srgbClr val="2C2C2A"/>
                </a:solidFill>
              </a:ln>
            </a:endParaRPr>
          </a:p>
        </p:txBody>
      </p:sp>
      <p:sp>
        <p:nvSpPr>
          <p:cNvPr id="6" name="Foliennummernplatzhalter 5">
            <a:extLst>
              <a:ext uri="{FF2B5EF4-FFF2-40B4-BE49-F238E27FC236}">
                <a16:creationId xmlns:a16="http://schemas.microsoft.com/office/drawing/2014/main" id="{356B4F53-928D-B838-5E1E-61BE7AC4CBEE}"/>
              </a:ext>
            </a:extLst>
          </p:cNvPr>
          <p:cNvSpPr txBox="1">
            <a:spLocks/>
          </p:cNvSpPr>
          <p:nvPr userDrawn="1"/>
        </p:nvSpPr>
        <p:spPr>
          <a:xfrm>
            <a:off x="5766892" y="392566"/>
            <a:ext cx="658368"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B654E4C4-C389-EC47-BEFF-61C02C918220}" type="slidenum">
              <a:rPr lang="de-DE" sz="1400" smtClean="0">
                <a:ln>
                  <a:solidFill>
                    <a:srgbClr val="B2B2BF"/>
                  </a:solidFill>
                </a:ln>
              </a:rPr>
              <a:pPr algn="ctr"/>
              <a:t>‹Nr.›</a:t>
            </a:fld>
            <a:endParaRPr lang="de-DE" dirty="0">
              <a:ln>
                <a:solidFill>
                  <a:srgbClr val="B2B2BF"/>
                </a:solidFill>
              </a:ln>
            </a:endParaRPr>
          </a:p>
        </p:txBody>
      </p:sp>
      <p:sp>
        <p:nvSpPr>
          <p:cNvPr id="7" name="Textfeld 6">
            <a:extLst>
              <a:ext uri="{FF2B5EF4-FFF2-40B4-BE49-F238E27FC236}">
                <a16:creationId xmlns:a16="http://schemas.microsoft.com/office/drawing/2014/main" id="{9FE921AF-05DD-282B-A455-071A3E2E7546}"/>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2931741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1C7F0325-4148-F14A-207D-DA56A5ED080B}"/>
              </a:ext>
            </a:extLst>
          </p:cNvPr>
          <p:cNvSpPr>
            <a:spLocks noGrp="1"/>
          </p:cNvSpPr>
          <p:nvPr>
            <p:ph type="title" orient="vert"/>
          </p:nvPr>
        </p:nvSpPr>
        <p:spPr>
          <a:xfrm>
            <a:off x="8724899" y="365125"/>
            <a:ext cx="2957763"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0F29D1FB-5193-B307-D339-3D5E15C6B900}"/>
              </a:ext>
            </a:extLst>
          </p:cNvPr>
          <p:cNvSpPr>
            <a:spLocks noGrp="1"/>
          </p:cNvSpPr>
          <p:nvPr>
            <p:ph type="body" orient="vert" idx="1"/>
          </p:nvPr>
        </p:nvSpPr>
        <p:spPr>
          <a:xfrm>
            <a:off x="397042" y="365125"/>
            <a:ext cx="8175458"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Datumsplatzhalter 3">
            <a:extLst>
              <a:ext uri="{FF2B5EF4-FFF2-40B4-BE49-F238E27FC236}">
                <a16:creationId xmlns:a16="http://schemas.microsoft.com/office/drawing/2014/main" id="{60EDFD41-8504-BE50-359B-27C23E789CDC}"/>
              </a:ext>
            </a:extLst>
          </p:cNvPr>
          <p:cNvSpPr txBox="1">
            <a:spLocks/>
          </p:cNvSpPr>
          <p:nvPr userDrawn="1"/>
        </p:nvSpPr>
        <p:spPr>
          <a:xfrm>
            <a:off x="8610600" y="6364986"/>
            <a:ext cx="311810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4516184-8594-854F-B5E6-4FC24BE1BBA3}" type="datetime1">
              <a:rPr lang="de-DE" sz="1200" kern="1200" smtClean="0">
                <a:solidFill>
                  <a:schemeClr val="tx1">
                    <a:tint val="82000"/>
                  </a:schemeClr>
                </a:solidFill>
                <a:latin typeface="+mn-lt"/>
                <a:ea typeface="+mn-ea"/>
                <a:cs typeface="+mn-cs"/>
              </a:rPr>
              <a:pPr algn="r"/>
              <a:t>05.06.26</a:t>
            </a:fld>
            <a:endParaRPr lang="de-DE" sz="1200" kern="1200" dirty="0">
              <a:solidFill>
                <a:schemeClr val="tx1">
                  <a:tint val="82000"/>
                </a:schemeClr>
              </a:solidFill>
              <a:latin typeface="+mn-lt"/>
              <a:ea typeface="+mn-ea"/>
              <a:cs typeface="+mn-cs"/>
            </a:endParaRPr>
          </a:p>
        </p:txBody>
      </p:sp>
      <p:sp>
        <p:nvSpPr>
          <p:cNvPr id="4" name="Textfeld 3">
            <a:extLst>
              <a:ext uri="{FF2B5EF4-FFF2-40B4-BE49-F238E27FC236}">
                <a16:creationId xmlns:a16="http://schemas.microsoft.com/office/drawing/2014/main" id="{C64DACF0-926B-286B-AEC2-24DC25734C9D}"/>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42725962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Letzte 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1F004D-8C68-063C-B73B-CC207A15448D}"/>
              </a:ext>
            </a:extLst>
          </p:cNvPr>
          <p:cNvSpPr>
            <a:spLocks noGrp="1"/>
          </p:cNvSpPr>
          <p:nvPr>
            <p:ph type="ctrTitle"/>
          </p:nvPr>
        </p:nvSpPr>
        <p:spPr>
          <a:xfrm>
            <a:off x="1524000" y="1122363"/>
            <a:ext cx="6629400" cy="2387600"/>
          </a:xfrm>
        </p:spPr>
        <p:txBody>
          <a:bodyPr anchor="b"/>
          <a:lstStyle>
            <a:lvl1pPr algn="ctr">
              <a:defRPr sz="6000"/>
            </a:lvl1pPr>
          </a:lstStyle>
          <a:p>
            <a:r>
              <a:rPr lang="de-DE" dirty="0"/>
              <a:t>Mastertitelformat bearbeiten</a:t>
            </a:r>
          </a:p>
        </p:txBody>
      </p:sp>
      <p:sp>
        <p:nvSpPr>
          <p:cNvPr id="3" name="Untertitel 2">
            <a:extLst>
              <a:ext uri="{FF2B5EF4-FFF2-40B4-BE49-F238E27FC236}">
                <a16:creationId xmlns:a16="http://schemas.microsoft.com/office/drawing/2014/main" id="{6C650905-4C4D-37ED-B291-359E6CD5B1D3}"/>
              </a:ext>
            </a:extLst>
          </p:cNvPr>
          <p:cNvSpPr>
            <a:spLocks noGrp="1"/>
          </p:cNvSpPr>
          <p:nvPr>
            <p:ph type="subTitle" idx="1"/>
          </p:nvPr>
        </p:nvSpPr>
        <p:spPr>
          <a:xfrm>
            <a:off x="1524000" y="3602038"/>
            <a:ext cx="6629400" cy="1655762"/>
          </a:xfrm>
        </p:spPr>
        <p:txBody>
          <a:bodyPr anchor="b">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7" name="Rectangle 7">
            <a:extLst>
              <a:ext uri="{FF2B5EF4-FFF2-40B4-BE49-F238E27FC236}">
                <a16:creationId xmlns:a16="http://schemas.microsoft.com/office/drawing/2014/main" id="{6A69F558-B317-3225-1DE7-E8CA50E46024}"/>
              </a:ext>
            </a:extLst>
          </p:cNvPr>
          <p:cNvSpPr/>
          <p:nvPr userDrawn="1"/>
        </p:nvSpPr>
        <p:spPr>
          <a:xfrm>
            <a:off x="9266682" y="1122363"/>
            <a:ext cx="2925318" cy="4135437"/>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de-DE" dirty="0"/>
          </a:p>
        </p:txBody>
      </p:sp>
      <p:sp>
        <p:nvSpPr>
          <p:cNvPr id="11" name="Datumsplatzhalter 3">
            <a:extLst>
              <a:ext uri="{FF2B5EF4-FFF2-40B4-BE49-F238E27FC236}">
                <a16:creationId xmlns:a16="http://schemas.microsoft.com/office/drawing/2014/main" id="{8ED97421-F73F-EBF4-128A-11FCA62D1674}"/>
              </a:ext>
            </a:extLst>
          </p:cNvPr>
          <p:cNvSpPr txBox="1">
            <a:spLocks/>
          </p:cNvSpPr>
          <p:nvPr userDrawn="1"/>
        </p:nvSpPr>
        <p:spPr>
          <a:xfrm>
            <a:off x="9266682" y="6292220"/>
            <a:ext cx="2440044"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EA06B87-F82B-DA4C-9E10-0D649715ADAE}" type="datetimeFigureOut">
              <a:rPr lang="de-DE" smtClean="0"/>
              <a:pPr algn="r"/>
              <a:t>05.06.26</a:t>
            </a:fld>
            <a:endParaRPr lang="de-DE" dirty="0"/>
          </a:p>
        </p:txBody>
      </p:sp>
      <p:sp>
        <p:nvSpPr>
          <p:cNvPr id="4" name="Textfeld 3">
            <a:extLst>
              <a:ext uri="{FF2B5EF4-FFF2-40B4-BE49-F238E27FC236}">
                <a16:creationId xmlns:a16="http://schemas.microsoft.com/office/drawing/2014/main" id="{38B5E47D-BD18-BCB9-0D4B-FD343C300A38}"/>
              </a:ext>
            </a:extLst>
          </p:cNvPr>
          <p:cNvSpPr txBox="1"/>
          <p:nvPr userDrawn="1"/>
        </p:nvSpPr>
        <p:spPr>
          <a:xfrm>
            <a:off x="4038600" y="6400411"/>
            <a:ext cx="411480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tint val="82000"/>
                  </a:schemeClr>
                </a:solidFill>
                <a:latin typeface="+mn-lt"/>
                <a:ea typeface="+mn-ea"/>
                <a:cs typeface="+mn-cs"/>
              </a:rPr>
              <a:t>CC by Lina H. Seil</a:t>
            </a:r>
          </a:p>
        </p:txBody>
      </p:sp>
    </p:spTree>
    <p:extLst>
      <p:ext uri="{BB962C8B-B14F-4D97-AF65-F5344CB8AC3E}">
        <p14:creationId xmlns:p14="http://schemas.microsoft.com/office/powerpoint/2010/main" val="404769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3EF"/>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04F6340-7E2B-F784-FF35-BF1097A020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B428D2E2-F206-E72A-BB36-26B52BCF76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90C07B04-3E81-EB77-BC4D-159368FB0C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A06B87-F82B-DA4C-9E10-0D649715ADAE}" type="datetimeFigureOut">
              <a:rPr lang="de-DE" smtClean="0"/>
              <a:t>05.06.26</a:t>
            </a:fld>
            <a:endParaRPr lang="de-DE" dirty="0"/>
          </a:p>
        </p:txBody>
      </p:sp>
      <p:sp>
        <p:nvSpPr>
          <p:cNvPr id="5" name="Fußzeilenplatzhalter 4">
            <a:extLst>
              <a:ext uri="{FF2B5EF4-FFF2-40B4-BE49-F238E27FC236}">
                <a16:creationId xmlns:a16="http://schemas.microsoft.com/office/drawing/2014/main" id="{8C108CDB-0219-8BA7-002C-DF1A5DB19A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dirty="0"/>
              <a:t>CC BY Lina H. Seil</a:t>
            </a:r>
          </a:p>
        </p:txBody>
      </p:sp>
      <p:sp>
        <p:nvSpPr>
          <p:cNvPr id="6" name="Foliennummernplatzhalter 5">
            <a:extLst>
              <a:ext uri="{FF2B5EF4-FFF2-40B4-BE49-F238E27FC236}">
                <a16:creationId xmlns:a16="http://schemas.microsoft.com/office/drawing/2014/main" id="{24E55E80-D255-87C1-B375-0ACE42DA72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54E4C4-C389-EC47-BEFF-61C02C918220}" type="slidenum">
              <a:rPr lang="de-DE" smtClean="0"/>
              <a:t>‹Nr.›</a:t>
            </a:fld>
            <a:endParaRPr lang="de-DE" dirty="0"/>
          </a:p>
        </p:txBody>
      </p:sp>
    </p:spTree>
    <p:extLst>
      <p:ext uri="{BB962C8B-B14F-4D97-AF65-F5344CB8AC3E}">
        <p14:creationId xmlns:p14="http://schemas.microsoft.com/office/powerpoint/2010/main" val="1806562036"/>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50" r:id="rId3"/>
    <p:sldLayoutId id="2147483665" r:id="rId4"/>
    <p:sldLayoutId id="2147483666" r:id="rId5"/>
    <p:sldLayoutId id="2147483667" r:id="rId6"/>
    <p:sldLayoutId id="2147483668" r:id="rId7"/>
    <p:sldLayoutId id="2147483651" r:id="rId8"/>
    <p:sldLayoutId id="2147483652" r:id="rId9"/>
    <p:sldLayoutId id="2147483653" r:id="rId10"/>
    <p:sldLayoutId id="2147483669" r:id="rId11"/>
    <p:sldLayoutId id="2147483654" r:id="rId12"/>
    <p:sldLayoutId id="2147483655" r:id="rId13"/>
    <p:sldLayoutId id="2147483656" r:id="rId14"/>
    <p:sldLayoutId id="2147483657" r:id="rId15"/>
    <p:sldLayoutId id="2147483658" r:id="rId16"/>
    <p:sldLayoutId id="2147483659" r:id="rId17"/>
    <p:sldLayoutId id="2147483664" r:id="rId18"/>
  </p:sldLayoutIdLst>
  <p:txStyles>
    <p:titleStyle>
      <a:lvl1pPr algn="l" defTabSz="914400" rtl="0" eaLnBrk="1" latinLnBrk="0" hangingPunct="1">
        <a:lnSpc>
          <a:spcPct val="90000"/>
        </a:lnSpc>
        <a:spcBef>
          <a:spcPct val="0"/>
        </a:spcBef>
        <a:buNone/>
        <a:defRPr sz="3600" kern="1200">
          <a:solidFill>
            <a:srgbClr val="2C2C2A"/>
          </a:solidFill>
          <a:latin typeface="Georgia" panose="020405020504050203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C2C2A"/>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C2C2A"/>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C2C2A"/>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C2C2A"/>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C2C2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mailto:service@lina-seil.de" TargetMode="External"/><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58E7D2-1D87-CA14-F90D-AB369286BF4E}"/>
              </a:ext>
            </a:extLst>
          </p:cNvPr>
          <p:cNvSpPr>
            <a:spLocks noGrp="1"/>
          </p:cNvSpPr>
          <p:nvPr>
            <p:ph type="ctrTitle"/>
          </p:nvPr>
        </p:nvSpPr>
        <p:spPr>
          <a:noFill/>
        </p:spPr>
        <p:txBody>
          <a:bodyPr anchor="b"/>
          <a:lstStyle/>
          <a:p>
            <a:r>
              <a:rPr lang="de-DE" baseline="30000" dirty="0"/>
              <a:t>Das Lina-Seil-Prinzip</a:t>
            </a:r>
          </a:p>
        </p:txBody>
      </p:sp>
      <p:sp>
        <p:nvSpPr>
          <p:cNvPr id="3" name="Untertitel 2">
            <a:extLst>
              <a:ext uri="{FF2B5EF4-FFF2-40B4-BE49-F238E27FC236}">
                <a16:creationId xmlns:a16="http://schemas.microsoft.com/office/drawing/2014/main" id="{7019E7CE-10B3-5250-1F76-CB36DD172991}"/>
              </a:ext>
            </a:extLst>
          </p:cNvPr>
          <p:cNvSpPr>
            <a:spLocks noGrp="1"/>
          </p:cNvSpPr>
          <p:nvPr>
            <p:ph type="subTitle" idx="1"/>
          </p:nvPr>
        </p:nvSpPr>
        <p:spPr/>
        <p:txBody>
          <a:bodyPr anchor="t"/>
          <a:lstStyle/>
          <a:p>
            <a:r>
              <a:rPr lang="de-DE" dirty="0">
                <a:solidFill>
                  <a:srgbClr val="B2B2BF"/>
                </a:solidFill>
              </a:rPr>
              <a:t>Weniger reagieren. Mehr gestalten.</a:t>
            </a:r>
          </a:p>
        </p:txBody>
      </p:sp>
      <p:pic>
        <p:nvPicPr>
          <p:cNvPr id="11" name="Grafik 10">
            <a:extLst>
              <a:ext uri="{FF2B5EF4-FFF2-40B4-BE49-F238E27FC236}">
                <a16:creationId xmlns:a16="http://schemas.microsoft.com/office/drawing/2014/main" id="{EE31E959-8C84-D682-29E5-F75CE941C1AB}"/>
              </a:ext>
            </a:extLst>
          </p:cNvPr>
          <p:cNvPicPr>
            <a:picLocks noChangeAspect="1"/>
          </p:cNvPicPr>
          <p:nvPr/>
        </p:nvPicPr>
        <p:blipFill>
          <a:blip r:embed="rId3"/>
          <a:stretch>
            <a:fillRect/>
          </a:stretch>
        </p:blipFill>
        <p:spPr>
          <a:xfrm>
            <a:off x="9425115" y="1748378"/>
            <a:ext cx="2681541" cy="2681541"/>
          </a:xfrm>
          <a:prstGeom prst="rect">
            <a:avLst/>
          </a:prstGeom>
        </p:spPr>
      </p:pic>
    </p:spTree>
    <p:extLst>
      <p:ext uri="{BB962C8B-B14F-4D97-AF65-F5344CB8AC3E}">
        <p14:creationId xmlns:p14="http://schemas.microsoft.com/office/powerpoint/2010/main" val="1143074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37F81-3416-F738-41C5-E6151B2F0204}"/>
              </a:ext>
            </a:extLst>
          </p:cNvPr>
          <p:cNvSpPr>
            <a:spLocks noGrp="1"/>
          </p:cNvSpPr>
          <p:nvPr>
            <p:ph type="title"/>
          </p:nvPr>
        </p:nvSpPr>
        <p:spPr>
          <a:xfrm>
            <a:off x="526256" y="4022835"/>
            <a:ext cx="4181815" cy="2310326"/>
          </a:xfrm>
        </p:spPr>
        <p:txBody>
          <a:bodyPr vert="horz" lIns="91440" tIns="45720" rIns="91440" bIns="45720" rtlCol="0" anchor="t">
            <a:noAutofit/>
          </a:bodyPr>
          <a:lstStyle/>
          <a:p>
            <a:pPr>
              <a:lnSpc>
                <a:spcPct val="100000"/>
              </a:lnSpc>
            </a:pPr>
            <a:r>
              <a:rPr lang="de-DE" sz="2000" noProof="1">
                <a:solidFill>
                  <a:schemeClr val="tx1"/>
                </a:solidFill>
                <a:latin typeface="Arial" panose="020B0604020202020204" pitchFamily="34" charset="0"/>
                <a:cs typeface="Arial" panose="020B0604020202020204" pitchFamily="34" charset="0"/>
              </a:rPr>
              <a:t>Stell dir ein Seil vor.</a:t>
            </a:r>
            <a:br>
              <a:rPr lang="de-DE" sz="2000" noProof="1">
                <a:solidFill>
                  <a:schemeClr val="tx1"/>
                </a:solidFill>
                <a:latin typeface="Arial" panose="020B0604020202020204" pitchFamily="34" charset="0"/>
                <a:cs typeface="Arial" panose="020B0604020202020204" pitchFamily="34" charset="0"/>
              </a:rPr>
            </a:br>
            <a:br>
              <a:rPr lang="de-DE" sz="2000" noProof="1">
                <a:solidFill>
                  <a:schemeClr val="tx1"/>
                </a:solidFill>
                <a:latin typeface="Arial" panose="020B0604020202020204" pitchFamily="34" charset="0"/>
                <a:cs typeface="Arial" panose="020B0604020202020204" pitchFamily="34" charset="0"/>
              </a:rPr>
            </a:br>
            <a:r>
              <a:rPr lang="de-DE" sz="2000" noProof="1">
                <a:solidFill>
                  <a:schemeClr val="tx1"/>
                </a:solidFill>
                <a:latin typeface="Arial" panose="020B0604020202020204" pitchFamily="34" charset="0"/>
                <a:cs typeface="Arial" panose="020B0604020202020204" pitchFamily="34" charset="0"/>
              </a:rPr>
              <a:t>Jeder Faden steht für einen Bereich deiner Arbeit.</a:t>
            </a:r>
            <a:br>
              <a:rPr lang="de-DE" sz="2000" noProof="1">
                <a:solidFill>
                  <a:schemeClr val="tx1"/>
                </a:solidFill>
                <a:latin typeface="Arial" panose="020B0604020202020204" pitchFamily="34" charset="0"/>
                <a:cs typeface="Arial" panose="020B0604020202020204" pitchFamily="34" charset="0"/>
              </a:rPr>
            </a:br>
            <a:br>
              <a:rPr lang="de-DE" sz="2000" noProof="1">
                <a:solidFill>
                  <a:schemeClr val="tx1"/>
                </a:solidFill>
                <a:latin typeface="Arial" panose="020B0604020202020204" pitchFamily="34" charset="0"/>
                <a:cs typeface="Arial" panose="020B0604020202020204" pitchFamily="34" charset="0"/>
              </a:rPr>
            </a:br>
            <a:r>
              <a:rPr lang="de-DE" sz="2000" noProof="1">
                <a:solidFill>
                  <a:schemeClr val="tx1"/>
                </a:solidFill>
                <a:latin typeface="Arial" panose="020B0604020202020204" pitchFamily="34" charset="0"/>
                <a:cs typeface="Arial" panose="020B0604020202020204" pitchFamily="34" charset="0"/>
              </a:rPr>
              <a:t>Erst im Zusammenspiel entsteht Belastbarkeit – oder Überlastung.</a:t>
            </a:r>
            <a:br>
              <a:rPr lang="de-DE" sz="2000" noProof="1">
                <a:solidFill>
                  <a:schemeClr val="tx1"/>
                </a:solidFill>
                <a:latin typeface="Arial" panose="020B0604020202020204" pitchFamily="34" charset="0"/>
                <a:cs typeface="Arial" panose="020B0604020202020204" pitchFamily="34" charset="0"/>
              </a:rPr>
            </a:br>
            <a:br>
              <a:rPr lang="de-DE" sz="2000" noProof="1">
                <a:solidFill>
                  <a:schemeClr val="tx1"/>
                </a:solidFill>
                <a:latin typeface="Arial" panose="020B0604020202020204" pitchFamily="34" charset="0"/>
                <a:cs typeface="Arial" panose="020B0604020202020204" pitchFamily="34" charset="0"/>
              </a:rPr>
            </a:br>
            <a:endParaRPr lang="de-DE" sz="2000" noProof="1">
              <a:solidFill>
                <a:schemeClr val="tx1"/>
              </a:solidFill>
              <a:latin typeface="Arial" panose="020B0604020202020204" pitchFamily="34" charset="0"/>
              <a:cs typeface="Arial" panose="020B0604020202020204" pitchFamily="34" charset="0"/>
            </a:endParaRPr>
          </a:p>
        </p:txBody>
      </p:sp>
      <p:pic>
        <p:nvPicPr>
          <p:cNvPr id="8" name="Grafik 7">
            <a:extLst>
              <a:ext uri="{FF2B5EF4-FFF2-40B4-BE49-F238E27FC236}">
                <a16:creationId xmlns:a16="http://schemas.microsoft.com/office/drawing/2014/main" id="{A637514C-F9DF-2602-1153-4D87CAE28B24}"/>
              </a:ext>
            </a:extLst>
          </p:cNvPr>
          <p:cNvPicPr>
            <a:picLocks noChangeAspect="1"/>
          </p:cNvPicPr>
          <p:nvPr/>
        </p:nvPicPr>
        <p:blipFill>
          <a:blip r:embed="rId3"/>
          <a:srcRect t="25961" b="18196"/>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9" name="Textfeld 2">
            <a:extLst>
              <a:ext uri="{FF2B5EF4-FFF2-40B4-BE49-F238E27FC236}">
                <a16:creationId xmlns:a16="http://schemas.microsoft.com/office/drawing/2014/main" id="{ABCA18ED-EC3A-E087-2707-AE047EA8B9A3}"/>
              </a:ext>
            </a:extLst>
          </p:cNvPr>
          <p:cNvGraphicFramePr/>
          <p:nvPr>
            <p:extLst>
              <p:ext uri="{D42A27DB-BD31-4B8C-83A1-F6EECF244321}">
                <p14:modId xmlns:p14="http://schemas.microsoft.com/office/powerpoint/2010/main" val="1982862712"/>
              </p:ext>
            </p:extLst>
          </p:nvPr>
        </p:nvGraphicFramePr>
        <p:xfrm>
          <a:off x="4708071" y="4022835"/>
          <a:ext cx="6248400" cy="23103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22844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B826F793-3A98-EA24-E293-685B958DFA39}"/>
              </a:ext>
            </a:extLst>
          </p:cNvPr>
          <p:cNvSpPr/>
          <p:nvPr/>
        </p:nvSpPr>
        <p:spPr>
          <a:xfrm>
            <a:off x="487327" y="1119031"/>
            <a:ext cx="4608000" cy="4608000"/>
          </a:xfrm>
          <a:prstGeom prst="ellipse">
            <a:avLst/>
          </a:prstGeom>
          <a:solidFill>
            <a:srgbClr val="2BA47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itel 1">
            <a:extLst>
              <a:ext uri="{FF2B5EF4-FFF2-40B4-BE49-F238E27FC236}">
                <a16:creationId xmlns:a16="http://schemas.microsoft.com/office/drawing/2014/main" id="{402A045A-A316-BC33-14EF-717E0771CF88}"/>
              </a:ext>
            </a:extLst>
          </p:cNvPr>
          <p:cNvSpPr>
            <a:spLocks noGrp="1"/>
          </p:cNvSpPr>
          <p:nvPr>
            <p:ph type="title"/>
          </p:nvPr>
        </p:nvSpPr>
        <p:spPr>
          <a:xfrm>
            <a:off x="1171074" y="1396686"/>
            <a:ext cx="3240506" cy="4064628"/>
          </a:xfrm>
        </p:spPr>
        <p:txBody>
          <a:bodyPr vert="horz" lIns="91440" tIns="45720" rIns="91440" bIns="45720" rtlCol="0" anchor="ctr">
            <a:normAutofit/>
          </a:bodyPr>
          <a:lstStyle/>
          <a:p>
            <a:r>
              <a:rPr lang="de-DE" sz="4400" kern="1200" noProof="1">
                <a:solidFill>
                  <a:srgbClr val="FFFFFF"/>
                </a:solidFill>
                <a:latin typeface="+mj-lt"/>
                <a:ea typeface="+mj-ea"/>
                <a:cs typeface="+mj-cs"/>
              </a:rPr>
              <a:t>An vielen Schulen sind die Fäden nicht verflochten</a:t>
            </a:r>
          </a:p>
        </p:txBody>
      </p:sp>
      <p:sp>
        <p:nvSpPr>
          <p:cNvPr id="6" name="Inhaltsplatzhalter 2">
            <a:extLst>
              <a:ext uri="{FF2B5EF4-FFF2-40B4-BE49-F238E27FC236}">
                <a16:creationId xmlns:a16="http://schemas.microsoft.com/office/drawing/2014/main" id="{7EC7BA88-B185-EC54-3EF8-C03D45B87177}"/>
              </a:ext>
            </a:extLst>
          </p:cNvPr>
          <p:cNvSpPr txBox="1">
            <a:spLocks/>
          </p:cNvSpPr>
          <p:nvPr/>
        </p:nvSpPr>
        <p:spPr>
          <a:xfrm>
            <a:off x="5779074" y="1119030"/>
            <a:ext cx="5536397" cy="497696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rgbClr val="2C2C2A"/>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rgbClr val="2C2C2A"/>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rgbClr val="2C2C2A"/>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rgbClr val="2C2C2A"/>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rgbClr val="2C2C2A"/>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nSpc>
                <a:spcPct val="100000"/>
              </a:lnSpc>
            </a:pPr>
            <a:r>
              <a:rPr lang="de-DE" sz="2400" noProof="1">
                <a:solidFill>
                  <a:schemeClr val="tx1"/>
                </a:solidFill>
                <a:latin typeface="+mn-lt"/>
                <a:cs typeface="+mn-cs"/>
              </a:rPr>
              <a:t>Sie liegen lose nebeneinander.</a:t>
            </a:r>
          </a:p>
          <a:p>
            <a:pPr marL="457200" indent="-457200">
              <a:lnSpc>
                <a:spcPct val="100000"/>
              </a:lnSpc>
              <a:buFont typeface="Arial" panose="020B0604020202020204" pitchFamily="34" charset="0"/>
              <a:buChar char="•"/>
            </a:pPr>
            <a:r>
              <a:rPr lang="de-DE" sz="2400" noProof="1">
                <a:solidFill>
                  <a:schemeClr val="tx1"/>
                </a:solidFill>
                <a:latin typeface="+mn-lt"/>
                <a:cs typeface="+mn-cs"/>
              </a:rPr>
              <a:t>Jede Lehrkraft zieht an ihrem eigenen Strang</a:t>
            </a:r>
          </a:p>
          <a:p>
            <a:pPr marL="457200" indent="-457200">
              <a:lnSpc>
                <a:spcPct val="100000"/>
              </a:lnSpc>
              <a:buFont typeface="Arial" panose="020B0604020202020204" pitchFamily="34" charset="0"/>
              <a:buChar char="•"/>
            </a:pPr>
            <a:r>
              <a:rPr lang="de-DE" sz="2400" noProof="1">
                <a:solidFill>
                  <a:schemeClr val="tx1"/>
                </a:solidFill>
                <a:latin typeface="+mn-lt"/>
                <a:cs typeface="+mn-cs"/>
              </a:rPr>
              <a:t>Dieselbe Arbeit wird mehrfach geleistet</a:t>
            </a:r>
          </a:p>
          <a:p>
            <a:pPr marL="457200" indent="-457200">
              <a:lnSpc>
                <a:spcPct val="100000"/>
              </a:lnSpc>
              <a:buFont typeface="Arial" panose="020B0604020202020204" pitchFamily="34" charset="0"/>
              <a:buChar char="•"/>
            </a:pPr>
            <a:r>
              <a:rPr lang="de-DE" sz="2400" noProof="1">
                <a:solidFill>
                  <a:schemeClr val="tx1"/>
                </a:solidFill>
                <a:latin typeface="+mn-lt"/>
                <a:cs typeface="+mn-cs"/>
              </a:rPr>
              <a:t>Wir kompensieren durch Mehrarbeit, was durch Strukturen vermeidbar wäre</a:t>
            </a:r>
          </a:p>
          <a:p>
            <a:pPr>
              <a:lnSpc>
                <a:spcPct val="100000"/>
              </a:lnSpc>
              <a:buFont typeface="Arial" panose="020B0604020202020204" pitchFamily="34" charset="0"/>
              <a:buChar char="•"/>
            </a:pPr>
            <a:endParaRPr lang="de-DE" sz="2400" noProof="1">
              <a:solidFill>
                <a:schemeClr val="tx1"/>
              </a:solidFill>
              <a:latin typeface="+mn-lt"/>
              <a:cs typeface="+mn-cs"/>
            </a:endParaRPr>
          </a:p>
          <a:p>
            <a:pPr>
              <a:lnSpc>
                <a:spcPct val="100000"/>
              </a:lnSpc>
            </a:pPr>
            <a:r>
              <a:rPr lang="de-DE" sz="2400" noProof="1">
                <a:solidFill>
                  <a:schemeClr val="tx1"/>
                </a:solidFill>
                <a:latin typeface="+mn-lt"/>
                <a:cs typeface="+mn-cs"/>
              </a:rPr>
              <a:t>Das Lina-Seil-Prinzip (LSP) verbindet diese losen Enden.</a:t>
            </a:r>
          </a:p>
          <a:p>
            <a:pPr>
              <a:lnSpc>
                <a:spcPct val="100000"/>
              </a:lnSpc>
              <a:buFont typeface="Arial" panose="020B0604020202020204" pitchFamily="34" charset="0"/>
              <a:buChar char="•"/>
            </a:pPr>
            <a:endParaRPr lang="de-DE" sz="2400" noProof="1">
              <a:solidFill>
                <a:schemeClr val="tx1"/>
              </a:solidFill>
              <a:latin typeface="+mn-lt"/>
              <a:cs typeface="+mn-cs"/>
            </a:endParaRPr>
          </a:p>
          <a:p>
            <a:pPr>
              <a:lnSpc>
                <a:spcPct val="100000"/>
              </a:lnSpc>
              <a:buFont typeface="Arial" panose="020B0604020202020204" pitchFamily="34" charset="0"/>
              <a:buChar char="•"/>
            </a:pPr>
            <a:endParaRPr lang="de-DE" sz="2400" noProof="1">
              <a:solidFill>
                <a:schemeClr val="tx1"/>
              </a:solidFill>
              <a:latin typeface="+mn-lt"/>
              <a:cs typeface="+mn-cs"/>
            </a:endParaRPr>
          </a:p>
        </p:txBody>
      </p:sp>
    </p:spTree>
    <p:extLst>
      <p:ext uri="{BB962C8B-B14F-4D97-AF65-F5344CB8AC3E}">
        <p14:creationId xmlns:p14="http://schemas.microsoft.com/office/powerpoint/2010/main" val="1270151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1C7C8A-D9A8-BBDF-4D16-2FC0C895F1E6}"/>
              </a:ext>
            </a:extLst>
          </p:cNvPr>
          <p:cNvSpPr>
            <a:spLocks noGrp="1"/>
          </p:cNvSpPr>
          <p:nvPr>
            <p:ph type="title"/>
          </p:nvPr>
        </p:nvSpPr>
        <p:spPr/>
        <p:txBody>
          <a:bodyPr/>
          <a:lstStyle/>
          <a:p>
            <a:r>
              <a:rPr lang="de-DE" dirty="0"/>
              <a:t>Prinzip 1: Was wollen wir eigentlich erreichen?</a:t>
            </a:r>
          </a:p>
        </p:txBody>
      </p:sp>
      <p:sp>
        <p:nvSpPr>
          <p:cNvPr id="3" name="Inhaltsplatzhalter 2">
            <a:extLst>
              <a:ext uri="{FF2B5EF4-FFF2-40B4-BE49-F238E27FC236}">
                <a16:creationId xmlns:a16="http://schemas.microsoft.com/office/drawing/2014/main" id="{90E97719-2DD5-C7E4-D3BC-3E641D0349D1}"/>
              </a:ext>
            </a:extLst>
          </p:cNvPr>
          <p:cNvSpPr>
            <a:spLocks noGrp="1"/>
          </p:cNvSpPr>
          <p:nvPr>
            <p:ph idx="1"/>
          </p:nvPr>
        </p:nvSpPr>
        <p:spPr/>
        <p:txBody>
          <a:bodyPr/>
          <a:lstStyle/>
          <a:p>
            <a:pPr marL="11113" indent="-11113">
              <a:lnSpc>
                <a:spcPct val="140000"/>
              </a:lnSpc>
            </a:pPr>
            <a:r>
              <a:rPr lang="de-DE" dirty="0"/>
              <a:t>Zielorientierung bedeutet:</a:t>
            </a:r>
          </a:p>
          <a:p>
            <a:pPr marL="11113" indent="-11113">
              <a:lnSpc>
                <a:spcPct val="140000"/>
              </a:lnSpc>
            </a:pPr>
            <a:r>
              <a:rPr lang="de-DE" dirty="0"/>
              <a:t>Das übergeordnete Ziel während der gesamten Umsetzung im Blick behalten – ressourcenschonend für alle Beteiligten.</a:t>
            </a:r>
          </a:p>
          <a:p>
            <a:endParaRPr lang="de-DE" dirty="0"/>
          </a:p>
          <a:p>
            <a:r>
              <a:rPr lang="de-DE" dirty="0">
                <a:solidFill>
                  <a:srgbClr val="B2B2BF"/>
                </a:solidFill>
              </a:rPr>
              <a:t>Praxisbeispiel Klassenausflug</a:t>
            </a:r>
          </a:p>
        </p:txBody>
      </p:sp>
      <p:sp>
        <p:nvSpPr>
          <p:cNvPr id="5" name="Inhaltsplatzhalter 4">
            <a:extLst>
              <a:ext uri="{FF2B5EF4-FFF2-40B4-BE49-F238E27FC236}">
                <a16:creationId xmlns:a16="http://schemas.microsoft.com/office/drawing/2014/main" id="{8EAB29A7-4C03-C51C-D0B8-177051A678FC}"/>
              </a:ext>
            </a:extLst>
          </p:cNvPr>
          <p:cNvSpPr>
            <a:spLocks noGrp="1"/>
          </p:cNvSpPr>
          <p:nvPr>
            <p:ph sz="quarter" idx="13"/>
          </p:nvPr>
        </p:nvSpPr>
        <p:spPr/>
        <p:txBody>
          <a:bodyPr/>
          <a:lstStyle/>
          <a:p>
            <a:r>
              <a:rPr lang="de-DE" dirty="0"/>
              <a:t>Zielorientierung</a:t>
            </a:r>
          </a:p>
        </p:txBody>
      </p:sp>
      <p:sp>
        <p:nvSpPr>
          <p:cNvPr id="6" name="Abgerundetes Rechteck 5">
            <a:extLst>
              <a:ext uri="{FF2B5EF4-FFF2-40B4-BE49-F238E27FC236}">
                <a16:creationId xmlns:a16="http://schemas.microsoft.com/office/drawing/2014/main" id="{2A0E41B5-75F8-3D52-0481-95BF3CCE5C73}"/>
              </a:ext>
            </a:extLst>
          </p:cNvPr>
          <p:cNvSpPr/>
          <p:nvPr/>
        </p:nvSpPr>
        <p:spPr>
          <a:xfrm>
            <a:off x="4038600" y="4820406"/>
            <a:ext cx="3368842" cy="1356557"/>
          </a:xfrm>
          <a:prstGeom prst="roundRect">
            <a:avLst/>
          </a:prstGeom>
          <a:noFill/>
          <a:ln>
            <a:solidFill>
              <a:srgbClr val="C1181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Abgerundetes Rechteck 6">
            <a:extLst>
              <a:ext uri="{FF2B5EF4-FFF2-40B4-BE49-F238E27FC236}">
                <a16:creationId xmlns:a16="http://schemas.microsoft.com/office/drawing/2014/main" id="{CC693798-B3BA-2F36-8E82-6CA141B22DE9}"/>
              </a:ext>
            </a:extLst>
          </p:cNvPr>
          <p:cNvSpPr/>
          <p:nvPr/>
        </p:nvSpPr>
        <p:spPr>
          <a:xfrm>
            <a:off x="7883652" y="4820405"/>
            <a:ext cx="3368842" cy="1356557"/>
          </a:xfrm>
          <a:prstGeom prst="roundRect">
            <a:avLst/>
          </a:prstGeom>
          <a:noFill/>
          <a:ln>
            <a:solidFill>
              <a:srgbClr val="2BA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A035FB58-D1DE-F0CC-501D-9E81496721E6}"/>
              </a:ext>
            </a:extLst>
          </p:cNvPr>
          <p:cNvPicPr>
            <a:picLocks noChangeAspect="1"/>
          </p:cNvPicPr>
          <p:nvPr/>
        </p:nvPicPr>
        <p:blipFill>
          <a:blip r:embed="rId3"/>
          <a:stretch>
            <a:fillRect/>
          </a:stretch>
        </p:blipFill>
        <p:spPr>
          <a:xfrm>
            <a:off x="9364205" y="4355668"/>
            <a:ext cx="407735" cy="360000"/>
          </a:xfrm>
          <a:prstGeom prst="rect">
            <a:avLst/>
          </a:prstGeom>
        </p:spPr>
      </p:pic>
      <p:pic>
        <p:nvPicPr>
          <p:cNvPr id="9" name="Grafik 8">
            <a:extLst>
              <a:ext uri="{FF2B5EF4-FFF2-40B4-BE49-F238E27FC236}">
                <a16:creationId xmlns:a16="http://schemas.microsoft.com/office/drawing/2014/main" id="{EB22364A-9991-AFA0-D215-6A0AF35AEE52}"/>
              </a:ext>
            </a:extLst>
          </p:cNvPr>
          <p:cNvPicPr>
            <a:picLocks noChangeAspect="1"/>
          </p:cNvPicPr>
          <p:nvPr/>
        </p:nvPicPr>
        <p:blipFill>
          <a:blip r:embed="rId4"/>
          <a:stretch>
            <a:fillRect/>
          </a:stretch>
        </p:blipFill>
        <p:spPr>
          <a:xfrm flipV="1">
            <a:off x="5519021" y="4355668"/>
            <a:ext cx="408000" cy="360000"/>
          </a:xfrm>
          <a:prstGeom prst="rect">
            <a:avLst/>
          </a:prstGeom>
        </p:spPr>
      </p:pic>
      <p:sp>
        <p:nvSpPr>
          <p:cNvPr id="10" name="Textfeld 9">
            <a:extLst>
              <a:ext uri="{FF2B5EF4-FFF2-40B4-BE49-F238E27FC236}">
                <a16:creationId xmlns:a16="http://schemas.microsoft.com/office/drawing/2014/main" id="{2F47280C-FDF6-3A9B-13BB-583E4A84321D}"/>
              </a:ext>
            </a:extLst>
          </p:cNvPr>
          <p:cNvSpPr txBox="1"/>
          <p:nvPr/>
        </p:nvSpPr>
        <p:spPr>
          <a:xfrm>
            <a:off x="4379495" y="5009101"/>
            <a:ext cx="2683042" cy="923330"/>
          </a:xfrm>
          <a:prstGeom prst="rect">
            <a:avLst/>
          </a:prstGeom>
          <a:noFill/>
        </p:spPr>
        <p:txBody>
          <a:bodyPr wrap="square" rtlCol="0">
            <a:spAutoFit/>
          </a:bodyPr>
          <a:lstStyle/>
          <a:p>
            <a:pPr algn="ctr"/>
            <a:r>
              <a:rPr lang="de-DE" dirty="0"/>
              <a:t>„Wir müssen einen Ausflug machen, weil es vorgesehen ist." </a:t>
            </a:r>
          </a:p>
        </p:txBody>
      </p:sp>
      <p:sp>
        <p:nvSpPr>
          <p:cNvPr id="11" name="Textfeld 10">
            <a:extLst>
              <a:ext uri="{FF2B5EF4-FFF2-40B4-BE49-F238E27FC236}">
                <a16:creationId xmlns:a16="http://schemas.microsoft.com/office/drawing/2014/main" id="{83F29ECA-8188-7E2E-30ED-AAAA22424C04}"/>
              </a:ext>
            </a:extLst>
          </p:cNvPr>
          <p:cNvSpPr txBox="1"/>
          <p:nvPr/>
        </p:nvSpPr>
        <p:spPr>
          <a:xfrm>
            <a:off x="8226552" y="5009101"/>
            <a:ext cx="2683042" cy="923330"/>
          </a:xfrm>
          <a:prstGeom prst="rect">
            <a:avLst/>
          </a:prstGeom>
          <a:noFill/>
        </p:spPr>
        <p:txBody>
          <a:bodyPr wrap="square" rtlCol="0">
            <a:spAutoFit/>
          </a:bodyPr>
          <a:lstStyle/>
          <a:p>
            <a:pPr algn="ctr"/>
            <a:r>
              <a:rPr lang="de-DE" dirty="0"/>
              <a:t>„Wie fügt sich dieser Ausflug in unser Schulkonzept ein?"</a:t>
            </a:r>
          </a:p>
        </p:txBody>
      </p:sp>
      <p:pic>
        <p:nvPicPr>
          <p:cNvPr id="13" name="Grafik 12">
            <a:extLst>
              <a:ext uri="{FF2B5EF4-FFF2-40B4-BE49-F238E27FC236}">
                <a16:creationId xmlns:a16="http://schemas.microsoft.com/office/drawing/2014/main" id="{CC9B7CA4-F728-B9A1-712A-CDDBFF9AFB4C}"/>
              </a:ext>
            </a:extLst>
          </p:cNvPr>
          <p:cNvPicPr>
            <a:picLocks noChangeAspect="1"/>
          </p:cNvPicPr>
          <p:nvPr/>
        </p:nvPicPr>
        <p:blipFill>
          <a:blip r:embed="rId5">
            <a:clrChange>
              <a:clrFrom>
                <a:srgbClr val="FEFEFE"/>
              </a:clrFrom>
              <a:clrTo>
                <a:srgbClr val="FEFEFE">
                  <a:alpha val="0"/>
                </a:srgbClr>
              </a:clrTo>
            </a:clrChange>
          </a:blip>
          <a:stretch>
            <a:fillRect/>
          </a:stretch>
        </p:blipFill>
        <p:spPr>
          <a:xfrm>
            <a:off x="935174" y="2244039"/>
            <a:ext cx="1713962" cy="3254644"/>
          </a:xfrm>
          <a:prstGeom prst="rect">
            <a:avLst/>
          </a:prstGeom>
        </p:spPr>
      </p:pic>
    </p:spTree>
    <p:extLst>
      <p:ext uri="{BB962C8B-B14F-4D97-AF65-F5344CB8AC3E}">
        <p14:creationId xmlns:p14="http://schemas.microsoft.com/office/powerpoint/2010/main" val="4007860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80DF74-2001-421B-6890-0C580D1DACBF}"/>
              </a:ext>
            </a:extLst>
          </p:cNvPr>
          <p:cNvSpPr>
            <a:spLocks noGrp="1"/>
          </p:cNvSpPr>
          <p:nvPr>
            <p:ph type="title"/>
          </p:nvPr>
        </p:nvSpPr>
        <p:spPr>
          <a:xfrm>
            <a:off x="838200" y="365125"/>
            <a:ext cx="5558489" cy="1325563"/>
          </a:xfrm>
        </p:spPr>
        <p:txBody>
          <a:bodyPr vert="horz" lIns="91440" tIns="45720" rIns="91440" bIns="45720" rtlCol="0" anchor="ctr">
            <a:normAutofit/>
          </a:bodyPr>
          <a:lstStyle/>
          <a:p>
            <a:r>
              <a:rPr lang="de-DE" kern="1200" noProof="1">
                <a:solidFill>
                  <a:schemeClr val="tx1"/>
                </a:solidFill>
              </a:rPr>
              <a:t>Warum langfristige Ziele denken?</a:t>
            </a:r>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Inhaltsplatzhalter 2">
            <a:extLst>
              <a:ext uri="{FF2B5EF4-FFF2-40B4-BE49-F238E27FC236}">
                <a16:creationId xmlns:a16="http://schemas.microsoft.com/office/drawing/2014/main" id="{FAB8463C-30E2-FEC6-DAA7-1B279AC631D1}"/>
              </a:ext>
            </a:extLst>
          </p:cNvPr>
          <p:cNvSpPr>
            <a:spLocks noGrp="1"/>
          </p:cNvSpPr>
          <p:nvPr>
            <p:ph idx="1"/>
          </p:nvPr>
        </p:nvSpPr>
        <p:spPr>
          <a:xfrm>
            <a:off x="838200" y="1825625"/>
            <a:ext cx="5558489" cy="4351338"/>
          </a:xfrm>
        </p:spPr>
        <p:txBody>
          <a:bodyPr vert="horz" lIns="91440" tIns="45720" rIns="91440" bIns="45720" rtlCol="0">
            <a:normAutofit lnSpcReduction="10000"/>
          </a:bodyPr>
          <a:lstStyle/>
          <a:p>
            <a:pPr marL="0" indent="0">
              <a:lnSpc>
                <a:spcPct val="110000"/>
              </a:lnSpc>
            </a:pPr>
            <a:r>
              <a:rPr lang="de-DE" noProof="1">
                <a:solidFill>
                  <a:schemeClr val="tx1"/>
                </a:solidFill>
                <a:latin typeface="+mn-lt"/>
                <a:cs typeface="+mn-cs"/>
              </a:rPr>
              <a:t>Zielorientierung über die Schullaufbahn der Lernenden:</a:t>
            </a:r>
          </a:p>
          <a:p>
            <a:pPr marL="357188" indent="-347663">
              <a:lnSpc>
                <a:spcPct val="110000"/>
              </a:lnSpc>
              <a:spcBef>
                <a:spcPts val="400"/>
              </a:spcBef>
              <a:spcAft>
                <a:spcPts val="600"/>
              </a:spcAft>
              <a:buFont typeface="Arial" panose="020B0604020202020204" pitchFamily="34" charset="0"/>
              <a:buChar char="•"/>
            </a:pPr>
            <a:r>
              <a:rPr lang="de-DE" noProof="1">
                <a:solidFill>
                  <a:schemeClr val="tx1"/>
                </a:solidFill>
                <a:latin typeface="+mn-lt"/>
                <a:cs typeface="+mn-cs"/>
              </a:rPr>
              <a:t>Überfachliche Kompetenzen wie Teamfähigkeit oder Konfliktlösung sollten systematisch entwickelt werden.</a:t>
            </a:r>
          </a:p>
          <a:p>
            <a:pPr marL="357188" indent="-347663">
              <a:lnSpc>
                <a:spcPct val="110000"/>
              </a:lnSpc>
              <a:spcBef>
                <a:spcPts val="400"/>
              </a:spcBef>
              <a:spcAft>
                <a:spcPts val="600"/>
              </a:spcAft>
              <a:buFont typeface="Arial" panose="020B0604020202020204" pitchFamily="34" charset="0"/>
              <a:buChar char="•"/>
            </a:pPr>
            <a:r>
              <a:rPr lang="de-DE" noProof="1">
                <a:solidFill>
                  <a:schemeClr val="tx1"/>
                </a:solidFill>
                <a:latin typeface="+mn-lt"/>
                <a:cs typeface="+mn-cs"/>
              </a:rPr>
              <a:t>„Zufallstreffer“ (= engagierte Lehrkräfte) reichen nicht.</a:t>
            </a:r>
          </a:p>
          <a:p>
            <a:pPr>
              <a:buFont typeface="Arial" panose="020B0604020202020204" pitchFamily="34" charset="0"/>
              <a:buChar char="•"/>
            </a:pPr>
            <a:endParaRPr lang="de-DE" noProof="1">
              <a:solidFill>
                <a:schemeClr val="tx1"/>
              </a:solidFill>
              <a:latin typeface="+mn-lt"/>
              <a:cs typeface="+mn-cs"/>
            </a:endParaRPr>
          </a:p>
          <a:p>
            <a:pPr marL="0" indent="0"/>
            <a:r>
              <a:rPr lang="de-DE" noProof="1">
                <a:solidFill>
                  <a:schemeClr val="tx1"/>
                </a:solidFill>
                <a:latin typeface="+mn-lt"/>
                <a:cs typeface="+mn-cs"/>
              </a:rPr>
              <a:t>Vorteile eines zielorientierten Gesamtkonzepts:</a:t>
            </a:r>
          </a:p>
          <a:p>
            <a:pPr marL="357188" indent="-347663">
              <a:lnSpc>
                <a:spcPct val="100000"/>
              </a:lnSpc>
              <a:spcBef>
                <a:spcPts val="400"/>
              </a:spcBef>
              <a:spcAft>
                <a:spcPts val="600"/>
              </a:spcAft>
              <a:buFont typeface="Arial" panose="020B0604020202020204" pitchFamily="34" charset="0"/>
              <a:buChar char="•"/>
            </a:pPr>
            <a:r>
              <a:rPr lang="de-DE" noProof="1">
                <a:solidFill>
                  <a:schemeClr val="tx1"/>
                </a:solidFill>
                <a:latin typeface="+mn-lt"/>
                <a:cs typeface="+mn-cs"/>
              </a:rPr>
              <a:t>Schärft das Schulprofil</a:t>
            </a:r>
          </a:p>
          <a:p>
            <a:pPr marL="357188" indent="-347663">
              <a:lnSpc>
                <a:spcPct val="100000"/>
              </a:lnSpc>
              <a:spcBef>
                <a:spcPts val="400"/>
              </a:spcBef>
              <a:spcAft>
                <a:spcPts val="600"/>
              </a:spcAft>
              <a:buFont typeface="Arial" panose="020B0604020202020204" pitchFamily="34" charset="0"/>
              <a:buChar char="•"/>
            </a:pPr>
            <a:r>
              <a:rPr lang="de-DE" noProof="1">
                <a:solidFill>
                  <a:schemeClr val="tx1"/>
                </a:solidFill>
                <a:latin typeface="+mn-lt"/>
                <a:cs typeface="+mn-cs"/>
              </a:rPr>
              <a:t>Reduziert interne Konflikte</a:t>
            </a:r>
          </a:p>
          <a:p>
            <a:pPr marL="357188" indent="-347663">
              <a:lnSpc>
                <a:spcPct val="100000"/>
              </a:lnSpc>
              <a:spcBef>
                <a:spcPts val="400"/>
              </a:spcBef>
              <a:spcAft>
                <a:spcPts val="600"/>
              </a:spcAft>
              <a:buFont typeface="Arial" panose="020B0604020202020204" pitchFamily="34" charset="0"/>
              <a:buChar char="•"/>
            </a:pPr>
            <a:r>
              <a:rPr lang="de-DE" noProof="1">
                <a:solidFill>
                  <a:schemeClr val="tx1"/>
                </a:solidFill>
                <a:latin typeface="+mn-lt"/>
                <a:cs typeface="+mn-cs"/>
              </a:rPr>
              <a:t>Gibt pädagogische Sicherheit</a:t>
            </a: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6041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41D0A1-8445-2949-64CB-E08D7B437B2E}"/>
              </a:ext>
            </a:extLst>
          </p:cNvPr>
          <p:cNvSpPr>
            <a:spLocks noGrp="1"/>
          </p:cNvSpPr>
          <p:nvPr>
            <p:ph type="title"/>
          </p:nvPr>
        </p:nvSpPr>
        <p:spPr/>
        <p:txBody>
          <a:bodyPr/>
          <a:lstStyle/>
          <a:p>
            <a:r>
              <a:rPr lang="de-DE" dirty="0"/>
              <a:t>Prinzip 2: Vom Ziel zurück planen</a:t>
            </a:r>
          </a:p>
        </p:txBody>
      </p:sp>
      <p:sp>
        <p:nvSpPr>
          <p:cNvPr id="3" name="Inhaltsplatzhalter 2">
            <a:extLst>
              <a:ext uri="{FF2B5EF4-FFF2-40B4-BE49-F238E27FC236}">
                <a16:creationId xmlns:a16="http://schemas.microsoft.com/office/drawing/2014/main" id="{FADDA756-40D0-D176-F613-08A5F84AA54D}"/>
              </a:ext>
            </a:extLst>
          </p:cNvPr>
          <p:cNvSpPr>
            <a:spLocks noGrp="1"/>
          </p:cNvSpPr>
          <p:nvPr>
            <p:ph idx="1"/>
          </p:nvPr>
        </p:nvSpPr>
        <p:spPr>
          <a:xfrm>
            <a:off x="4038600" y="1825625"/>
            <a:ext cx="7690104" cy="1896143"/>
          </a:xfrm>
        </p:spPr>
        <p:txBody>
          <a:bodyPr/>
          <a:lstStyle/>
          <a:p>
            <a:pPr marL="15875" indent="-15875"/>
            <a:r>
              <a:rPr lang="de-DE" dirty="0"/>
              <a:t>Rekursiv = rückwärts gerichtetes Denken</a:t>
            </a:r>
          </a:p>
          <a:p>
            <a:pPr marL="15875" indent="-15875"/>
            <a:r>
              <a:rPr lang="de-DE" dirty="0"/>
              <a:t>Du prüfst </a:t>
            </a:r>
            <a:r>
              <a:rPr lang="de-DE" i="1" dirty="0"/>
              <a:t>vor</a:t>
            </a:r>
            <a:r>
              <a:rPr lang="de-DE" dirty="0"/>
              <a:t> dem ersten Schritt, welcher Lösungsweg existiert.</a:t>
            </a:r>
          </a:p>
          <a:p>
            <a:endParaRPr lang="de-DE" dirty="0"/>
          </a:p>
          <a:p>
            <a:r>
              <a:rPr lang="de-DE" dirty="0">
                <a:solidFill>
                  <a:srgbClr val="B2B2BF"/>
                </a:solidFill>
              </a:rPr>
              <a:t>Praxisbeispiel Zeitplanung</a:t>
            </a:r>
          </a:p>
        </p:txBody>
      </p:sp>
      <p:sp>
        <p:nvSpPr>
          <p:cNvPr id="5" name="Inhaltsplatzhalter 4">
            <a:extLst>
              <a:ext uri="{FF2B5EF4-FFF2-40B4-BE49-F238E27FC236}">
                <a16:creationId xmlns:a16="http://schemas.microsoft.com/office/drawing/2014/main" id="{F74568BE-0B0F-D340-13CF-6AFD2DB8308D}"/>
              </a:ext>
            </a:extLst>
          </p:cNvPr>
          <p:cNvSpPr>
            <a:spLocks noGrp="1"/>
          </p:cNvSpPr>
          <p:nvPr>
            <p:ph sz="quarter" idx="13"/>
          </p:nvPr>
        </p:nvSpPr>
        <p:spPr/>
        <p:txBody>
          <a:bodyPr/>
          <a:lstStyle/>
          <a:p>
            <a:r>
              <a:rPr lang="de-DE" dirty="0"/>
              <a:t>Rekursive Denkweise</a:t>
            </a:r>
          </a:p>
        </p:txBody>
      </p:sp>
      <p:graphicFrame>
        <p:nvGraphicFramePr>
          <p:cNvPr id="7" name="Diagramm 6">
            <a:extLst>
              <a:ext uri="{FF2B5EF4-FFF2-40B4-BE49-F238E27FC236}">
                <a16:creationId xmlns:a16="http://schemas.microsoft.com/office/drawing/2014/main" id="{F8EDE309-CF54-949F-2B9B-C305613BF083}"/>
              </a:ext>
            </a:extLst>
          </p:cNvPr>
          <p:cNvGraphicFramePr/>
          <p:nvPr>
            <p:extLst>
              <p:ext uri="{D42A27DB-BD31-4B8C-83A1-F6EECF244321}">
                <p14:modId xmlns:p14="http://schemas.microsoft.com/office/powerpoint/2010/main" val="3738498538"/>
              </p:ext>
            </p:extLst>
          </p:nvPr>
        </p:nvGraphicFramePr>
        <p:xfrm>
          <a:off x="4038600" y="3605463"/>
          <a:ext cx="6738577" cy="2747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fik 7">
            <a:extLst>
              <a:ext uri="{FF2B5EF4-FFF2-40B4-BE49-F238E27FC236}">
                <a16:creationId xmlns:a16="http://schemas.microsoft.com/office/drawing/2014/main" id="{50A1FCC2-F9BE-AC24-DAEE-11ABAED18207}"/>
              </a:ext>
            </a:extLst>
          </p:cNvPr>
          <p:cNvPicPr>
            <a:picLocks noChangeAspect="1"/>
          </p:cNvPicPr>
          <p:nvPr/>
        </p:nvPicPr>
        <p:blipFill>
          <a:blip r:embed="rId8">
            <a:clrChange>
              <a:clrFrom>
                <a:srgbClr val="FFFEFE"/>
              </a:clrFrom>
              <a:clrTo>
                <a:srgbClr val="FFFEFE">
                  <a:alpha val="0"/>
                </a:srgbClr>
              </a:clrTo>
            </a:clrChange>
          </a:blip>
          <a:stretch>
            <a:fillRect/>
          </a:stretch>
        </p:blipFill>
        <p:spPr>
          <a:xfrm>
            <a:off x="942583" y="2101768"/>
            <a:ext cx="1706252" cy="3240000"/>
          </a:xfrm>
          <a:prstGeom prst="rect">
            <a:avLst/>
          </a:prstGeom>
        </p:spPr>
      </p:pic>
    </p:spTree>
    <p:extLst>
      <p:ext uri="{BB962C8B-B14F-4D97-AF65-F5344CB8AC3E}">
        <p14:creationId xmlns:p14="http://schemas.microsoft.com/office/powerpoint/2010/main" val="4079961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DACD39-7A44-DCCF-EF9D-C0A361BE54E2}"/>
              </a:ext>
            </a:extLst>
          </p:cNvPr>
          <p:cNvSpPr>
            <a:spLocks noGrp="1"/>
          </p:cNvSpPr>
          <p:nvPr>
            <p:ph type="title"/>
          </p:nvPr>
        </p:nvSpPr>
        <p:spPr/>
        <p:txBody>
          <a:bodyPr/>
          <a:lstStyle/>
          <a:p>
            <a:r>
              <a:rPr lang="de-DE" dirty="0"/>
              <a:t>Prinzip 3: Schluss mit überflüssigem Ballast</a:t>
            </a:r>
          </a:p>
        </p:txBody>
      </p:sp>
      <p:sp>
        <p:nvSpPr>
          <p:cNvPr id="3" name="Inhaltsplatzhalter 2">
            <a:extLst>
              <a:ext uri="{FF2B5EF4-FFF2-40B4-BE49-F238E27FC236}">
                <a16:creationId xmlns:a16="http://schemas.microsoft.com/office/drawing/2014/main" id="{F134E28E-D624-BAF1-6F9D-003E5D0EBCD7}"/>
              </a:ext>
            </a:extLst>
          </p:cNvPr>
          <p:cNvSpPr>
            <a:spLocks noGrp="1"/>
          </p:cNvSpPr>
          <p:nvPr>
            <p:ph idx="1"/>
          </p:nvPr>
        </p:nvSpPr>
        <p:spPr>
          <a:xfrm>
            <a:off x="4038600" y="1825625"/>
            <a:ext cx="7690104" cy="3769263"/>
          </a:xfrm>
        </p:spPr>
        <p:txBody>
          <a:bodyPr/>
          <a:lstStyle/>
          <a:p>
            <a:endParaRPr lang="de-DE" dirty="0"/>
          </a:p>
          <a:p>
            <a:pPr marL="12700" indent="-12700"/>
            <a:r>
              <a:rPr lang="de-DE" dirty="0"/>
              <a:t>Aufgabenbereinigung bedeutet: Prozesse aktuell, zugänglich und so einfach wie möglich halten.</a:t>
            </a:r>
          </a:p>
          <a:p>
            <a:pPr marL="12700" indent="-12700"/>
            <a:endParaRPr lang="de-DE" dirty="0">
              <a:solidFill>
                <a:srgbClr val="C1181C"/>
              </a:solidFill>
            </a:endParaRPr>
          </a:p>
          <a:p>
            <a:pPr marL="12700" indent="-12700" algn="ctr"/>
            <a:r>
              <a:rPr lang="de-DE" dirty="0">
                <a:solidFill>
                  <a:srgbClr val="C1181C"/>
                </a:solidFill>
              </a:rPr>
              <a:t>Wie viel Zeit verschwendest du mit:</a:t>
            </a:r>
          </a:p>
          <a:p>
            <a:pPr marL="12700" indent="-12700" algn="ctr"/>
            <a:endParaRPr lang="de-DE" dirty="0">
              <a:solidFill>
                <a:srgbClr val="C1181C"/>
              </a:solidFill>
            </a:endParaRPr>
          </a:p>
          <a:p>
            <a:pPr marL="12700" indent="-12700" algn="ctr"/>
            <a:endParaRPr lang="de-DE" dirty="0">
              <a:solidFill>
                <a:srgbClr val="C1181C"/>
              </a:solidFill>
            </a:endParaRPr>
          </a:p>
          <a:p>
            <a:endParaRPr lang="de-DE" dirty="0"/>
          </a:p>
        </p:txBody>
      </p:sp>
      <p:sp>
        <p:nvSpPr>
          <p:cNvPr id="5" name="Inhaltsplatzhalter 4">
            <a:extLst>
              <a:ext uri="{FF2B5EF4-FFF2-40B4-BE49-F238E27FC236}">
                <a16:creationId xmlns:a16="http://schemas.microsoft.com/office/drawing/2014/main" id="{353BF433-851C-2BA2-DADC-53130EFA5F3E}"/>
              </a:ext>
            </a:extLst>
          </p:cNvPr>
          <p:cNvSpPr>
            <a:spLocks noGrp="1"/>
          </p:cNvSpPr>
          <p:nvPr>
            <p:ph sz="quarter" idx="13"/>
          </p:nvPr>
        </p:nvSpPr>
        <p:spPr/>
        <p:txBody>
          <a:bodyPr/>
          <a:lstStyle/>
          <a:p>
            <a:r>
              <a:rPr lang="de-DE" dirty="0"/>
              <a:t>Aufgaben-Bereinigung</a:t>
            </a:r>
          </a:p>
        </p:txBody>
      </p:sp>
      <p:sp>
        <p:nvSpPr>
          <p:cNvPr id="6" name="Abgerundetes Rechteck 5">
            <a:extLst>
              <a:ext uri="{FF2B5EF4-FFF2-40B4-BE49-F238E27FC236}">
                <a16:creationId xmlns:a16="http://schemas.microsoft.com/office/drawing/2014/main" id="{8CB48000-B14B-6598-A3BB-F4BE16458498}"/>
              </a:ext>
            </a:extLst>
          </p:cNvPr>
          <p:cNvSpPr/>
          <p:nvPr/>
        </p:nvSpPr>
        <p:spPr>
          <a:xfrm>
            <a:off x="4821500" y="3839521"/>
            <a:ext cx="6150429" cy="1269578"/>
          </a:xfrm>
          <a:prstGeom prst="roundRect">
            <a:avLst/>
          </a:prstGeom>
          <a:noFill/>
          <a:ln>
            <a:solidFill>
              <a:srgbClr val="C1181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ADF94BE6-7791-55CA-6F2E-64AE882EB34F}"/>
              </a:ext>
            </a:extLst>
          </p:cNvPr>
          <p:cNvSpPr txBox="1"/>
          <p:nvPr/>
        </p:nvSpPr>
        <p:spPr>
          <a:xfrm>
            <a:off x="4821500" y="3950653"/>
            <a:ext cx="6150429" cy="923330"/>
          </a:xfrm>
          <a:prstGeom prst="rect">
            <a:avLst/>
          </a:prstGeom>
          <a:noFill/>
        </p:spPr>
        <p:txBody>
          <a:bodyPr wrap="square" rtlCol="0">
            <a:spAutoFit/>
          </a:bodyPr>
          <a:lstStyle/>
          <a:p>
            <a:pPr algn="ctr"/>
            <a:r>
              <a:rPr lang="de-DE" dirty="0"/>
              <a:t>veralteten Formularen</a:t>
            </a:r>
          </a:p>
          <a:p>
            <a:pPr algn="ctr"/>
            <a:r>
              <a:rPr lang="de-DE" dirty="0"/>
              <a:t>widersprüchlichen Anweisungen</a:t>
            </a:r>
          </a:p>
          <a:p>
            <a:pPr algn="ctr"/>
            <a:r>
              <a:rPr lang="de-DE" dirty="0"/>
              <a:t>der Suche nach Dokumenten</a:t>
            </a:r>
          </a:p>
        </p:txBody>
      </p:sp>
    </p:spTree>
    <p:extLst>
      <p:ext uri="{BB962C8B-B14F-4D97-AF65-F5344CB8AC3E}">
        <p14:creationId xmlns:p14="http://schemas.microsoft.com/office/powerpoint/2010/main" val="3347507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AB438-71E2-205E-A96C-77430735CCBB}"/>
              </a:ext>
            </a:extLst>
          </p:cNvPr>
          <p:cNvSpPr>
            <a:spLocks noGrp="1"/>
          </p:cNvSpPr>
          <p:nvPr>
            <p:ph type="title"/>
          </p:nvPr>
        </p:nvSpPr>
        <p:spPr/>
        <p:txBody>
          <a:bodyPr>
            <a:normAutofit fontScale="90000"/>
          </a:bodyPr>
          <a:lstStyle/>
          <a:p>
            <a:r>
              <a:rPr lang="de-DE" dirty="0"/>
              <a:t>Prinzip 4: Flexibel bleiben, ohne das Ziel zu verlieren</a:t>
            </a:r>
          </a:p>
        </p:txBody>
      </p:sp>
      <p:sp>
        <p:nvSpPr>
          <p:cNvPr id="3" name="Inhaltsplatzhalter 2">
            <a:extLst>
              <a:ext uri="{FF2B5EF4-FFF2-40B4-BE49-F238E27FC236}">
                <a16:creationId xmlns:a16="http://schemas.microsoft.com/office/drawing/2014/main" id="{B1EB5CA1-0D35-A294-29AC-9F9451127567}"/>
              </a:ext>
            </a:extLst>
          </p:cNvPr>
          <p:cNvSpPr>
            <a:spLocks noGrp="1"/>
          </p:cNvSpPr>
          <p:nvPr>
            <p:ph idx="1"/>
          </p:nvPr>
        </p:nvSpPr>
        <p:spPr/>
        <p:txBody>
          <a:bodyPr/>
          <a:lstStyle/>
          <a:p>
            <a:pPr>
              <a:lnSpc>
                <a:spcPct val="100000"/>
              </a:lnSpc>
            </a:pPr>
            <a:r>
              <a:rPr lang="de-DE" dirty="0"/>
              <a:t>Plan B, C und D gehören zu unserem Berufsalltag.</a:t>
            </a:r>
          </a:p>
          <a:p>
            <a:pPr>
              <a:lnSpc>
                <a:spcPct val="100000"/>
              </a:lnSpc>
            </a:pPr>
            <a:endParaRPr lang="de-DE" dirty="0"/>
          </a:p>
          <a:p>
            <a:pPr>
              <a:lnSpc>
                <a:spcPct val="100000"/>
              </a:lnSpc>
            </a:pPr>
            <a:r>
              <a:rPr lang="de-DE" dirty="0">
                <a:solidFill>
                  <a:srgbClr val="2BA476"/>
                </a:solidFill>
              </a:rPr>
              <a:t>Praxisbeispiel</a:t>
            </a:r>
          </a:p>
          <a:p>
            <a:pPr>
              <a:lnSpc>
                <a:spcPct val="100000"/>
              </a:lnSpc>
            </a:pPr>
            <a:r>
              <a:rPr lang="de-DE" dirty="0"/>
              <a:t>Geplantes Picknick im Park – aber dort findet eine Demo statt.</a:t>
            </a:r>
          </a:p>
          <a:p>
            <a:pPr>
              <a:lnSpc>
                <a:spcPct val="100000"/>
              </a:lnSpc>
            </a:pPr>
            <a:endParaRPr lang="de-DE" dirty="0"/>
          </a:p>
          <a:p>
            <a:pPr>
              <a:lnSpc>
                <a:spcPct val="100000"/>
              </a:lnSpc>
            </a:pPr>
            <a:r>
              <a:rPr lang="de-DE" dirty="0"/>
              <a:t>→ Situativ entscheiden → Sicherheit geht vor → Ziel im Blick behalten, auch wenn der Weg sich ändert</a:t>
            </a:r>
          </a:p>
          <a:p>
            <a:pPr>
              <a:lnSpc>
                <a:spcPct val="100000"/>
              </a:lnSpc>
            </a:pPr>
            <a:endParaRPr lang="de-DE" dirty="0"/>
          </a:p>
          <a:p>
            <a:pPr>
              <a:lnSpc>
                <a:spcPct val="100000"/>
              </a:lnSpc>
            </a:pPr>
            <a:r>
              <a:rPr lang="de-DE" i="1" dirty="0"/>
              <a:t>Adaptive Expertise = Kennzeichen professionellen Handelns</a:t>
            </a:r>
          </a:p>
          <a:p>
            <a:pPr>
              <a:lnSpc>
                <a:spcPct val="100000"/>
              </a:lnSpc>
            </a:pPr>
            <a:endParaRPr lang="de-DE" dirty="0"/>
          </a:p>
          <a:p>
            <a:pPr>
              <a:lnSpc>
                <a:spcPct val="100000"/>
              </a:lnSpc>
            </a:pPr>
            <a:endParaRPr lang="de-DE" dirty="0"/>
          </a:p>
        </p:txBody>
      </p:sp>
      <p:sp>
        <p:nvSpPr>
          <p:cNvPr id="4" name="Textplatzhalter 3">
            <a:extLst>
              <a:ext uri="{FF2B5EF4-FFF2-40B4-BE49-F238E27FC236}">
                <a16:creationId xmlns:a16="http://schemas.microsoft.com/office/drawing/2014/main" id="{6F9CBA17-8418-6438-F38B-A61DE535AC39}"/>
              </a:ext>
            </a:extLst>
          </p:cNvPr>
          <p:cNvSpPr>
            <a:spLocks noGrp="1"/>
          </p:cNvSpPr>
          <p:nvPr>
            <p:ph type="body" sz="half" idx="2"/>
          </p:nvPr>
        </p:nvSpPr>
        <p:spPr/>
        <p:txBody>
          <a:bodyPr/>
          <a:lstStyle/>
          <a:p>
            <a:r>
              <a:rPr lang="de-DE" dirty="0"/>
              <a:t>Flexibel, aber zielorientiert</a:t>
            </a:r>
          </a:p>
        </p:txBody>
      </p:sp>
      <p:sp>
        <p:nvSpPr>
          <p:cNvPr id="5" name="Inhaltsplatzhalter 4">
            <a:extLst>
              <a:ext uri="{FF2B5EF4-FFF2-40B4-BE49-F238E27FC236}">
                <a16:creationId xmlns:a16="http://schemas.microsoft.com/office/drawing/2014/main" id="{A7D899A9-32C3-FEFF-D36D-501F384B08B2}"/>
              </a:ext>
            </a:extLst>
          </p:cNvPr>
          <p:cNvSpPr>
            <a:spLocks noGrp="1"/>
          </p:cNvSpPr>
          <p:nvPr>
            <p:ph sz="quarter" idx="13"/>
          </p:nvPr>
        </p:nvSpPr>
        <p:spPr/>
        <p:txBody>
          <a:bodyPr/>
          <a:lstStyle/>
          <a:p>
            <a:r>
              <a:rPr lang="de-DE" dirty="0"/>
              <a:t>Adaptives Vorgehen</a:t>
            </a:r>
          </a:p>
        </p:txBody>
      </p:sp>
    </p:spTree>
    <p:extLst>
      <p:ext uri="{BB962C8B-B14F-4D97-AF65-F5344CB8AC3E}">
        <p14:creationId xmlns:p14="http://schemas.microsoft.com/office/powerpoint/2010/main" val="287724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1FB0AD-339B-69B0-5E06-378CED4D5B74}"/>
              </a:ext>
            </a:extLst>
          </p:cNvPr>
          <p:cNvSpPr>
            <a:spLocks noGrp="1"/>
          </p:cNvSpPr>
          <p:nvPr>
            <p:ph type="title"/>
          </p:nvPr>
        </p:nvSpPr>
        <p:spPr/>
        <p:txBody>
          <a:bodyPr>
            <a:normAutofit fontScale="90000"/>
          </a:bodyPr>
          <a:lstStyle/>
          <a:p>
            <a:r>
              <a:rPr lang="de-DE" dirty="0"/>
              <a:t>Prinzip 5: Informieren, bevor Gerüchte entstehen</a:t>
            </a:r>
          </a:p>
        </p:txBody>
      </p:sp>
      <p:sp>
        <p:nvSpPr>
          <p:cNvPr id="3" name="Inhaltsplatzhalter 2">
            <a:extLst>
              <a:ext uri="{FF2B5EF4-FFF2-40B4-BE49-F238E27FC236}">
                <a16:creationId xmlns:a16="http://schemas.microsoft.com/office/drawing/2014/main" id="{63F32DDD-F7F4-B10D-7F75-60E879074230}"/>
              </a:ext>
            </a:extLst>
          </p:cNvPr>
          <p:cNvSpPr>
            <a:spLocks noGrp="1"/>
          </p:cNvSpPr>
          <p:nvPr>
            <p:ph idx="1"/>
          </p:nvPr>
        </p:nvSpPr>
        <p:spPr/>
        <p:txBody>
          <a:bodyPr/>
          <a:lstStyle/>
          <a:p>
            <a:pPr marL="12700" indent="-12700">
              <a:lnSpc>
                <a:spcPct val="100000"/>
              </a:lnSpc>
            </a:pPr>
            <a:r>
              <a:rPr lang="de-DE" dirty="0"/>
              <a:t>„Proaktiv" = Du informierst, </a:t>
            </a:r>
            <a:r>
              <a:rPr lang="de-DE" i="1" dirty="0"/>
              <a:t>bevor</a:t>
            </a:r>
            <a:r>
              <a:rPr lang="de-DE" dirty="0"/>
              <a:t> jemand nachfragt.</a:t>
            </a:r>
          </a:p>
          <a:p>
            <a:pPr marL="12700" indent="-12700">
              <a:lnSpc>
                <a:spcPct val="100000"/>
              </a:lnSpc>
            </a:pPr>
            <a:endParaRPr lang="de-DE" dirty="0"/>
          </a:p>
          <a:p>
            <a:pPr marL="12700" indent="-12700">
              <a:lnSpc>
                <a:spcPct val="100000"/>
              </a:lnSpc>
            </a:pPr>
            <a:r>
              <a:rPr lang="de-DE" b="1" dirty="0">
                <a:solidFill>
                  <a:srgbClr val="5D7DBE"/>
                </a:solidFill>
              </a:rPr>
              <a:t>Typisches Problem:</a:t>
            </a:r>
            <a:r>
              <a:rPr lang="de-DE" dirty="0"/>
              <a:t> Ausflug zum Freizeitpark → Eltern skeptisch → „Ist das Schule oder Spaß?“</a:t>
            </a:r>
          </a:p>
          <a:p>
            <a:pPr marL="12700" indent="-12700">
              <a:lnSpc>
                <a:spcPct val="100000"/>
              </a:lnSpc>
            </a:pPr>
            <a:endParaRPr lang="de-DE" dirty="0"/>
          </a:p>
          <a:p>
            <a:pPr marL="12700" indent="-12700">
              <a:lnSpc>
                <a:spcPct val="100000"/>
              </a:lnSpc>
            </a:pPr>
            <a:r>
              <a:rPr lang="de-DE" b="1" dirty="0">
                <a:solidFill>
                  <a:srgbClr val="5D7DBE"/>
                </a:solidFill>
              </a:rPr>
              <a:t>Die Ursache:</a:t>
            </a:r>
            <a:r>
              <a:rPr lang="de-DE" dirty="0"/>
              <a:t> Unzureichende Information. Was Kinder erzählen, ersetzt keine offizielle Kommunikation.</a:t>
            </a:r>
          </a:p>
        </p:txBody>
      </p:sp>
      <p:sp>
        <p:nvSpPr>
          <p:cNvPr id="4" name="Textplatzhalter 3">
            <a:extLst>
              <a:ext uri="{FF2B5EF4-FFF2-40B4-BE49-F238E27FC236}">
                <a16:creationId xmlns:a16="http://schemas.microsoft.com/office/drawing/2014/main" id="{E171ED85-FC4F-E53D-71C0-C457FEB1CF08}"/>
              </a:ext>
            </a:extLst>
          </p:cNvPr>
          <p:cNvSpPr>
            <a:spLocks noGrp="1"/>
          </p:cNvSpPr>
          <p:nvPr>
            <p:ph type="body" sz="half" idx="2"/>
          </p:nvPr>
        </p:nvSpPr>
        <p:spPr/>
        <p:txBody>
          <a:bodyPr/>
          <a:lstStyle/>
          <a:p>
            <a:r>
              <a:rPr lang="de-DE" dirty="0"/>
              <a:t>Informationen weitergeben, bevor es brennt</a:t>
            </a:r>
          </a:p>
          <a:p>
            <a:endParaRPr lang="de-DE" dirty="0"/>
          </a:p>
          <a:p>
            <a:endParaRPr lang="de-DE" dirty="0"/>
          </a:p>
        </p:txBody>
      </p:sp>
      <p:sp>
        <p:nvSpPr>
          <p:cNvPr id="5" name="Inhaltsplatzhalter 4">
            <a:extLst>
              <a:ext uri="{FF2B5EF4-FFF2-40B4-BE49-F238E27FC236}">
                <a16:creationId xmlns:a16="http://schemas.microsoft.com/office/drawing/2014/main" id="{BDB1F7AD-6163-6AA8-D89E-E94E42BE00B4}"/>
              </a:ext>
            </a:extLst>
          </p:cNvPr>
          <p:cNvSpPr>
            <a:spLocks noGrp="1"/>
          </p:cNvSpPr>
          <p:nvPr>
            <p:ph sz="quarter" idx="13"/>
          </p:nvPr>
        </p:nvSpPr>
        <p:spPr/>
        <p:txBody>
          <a:bodyPr/>
          <a:lstStyle/>
          <a:p>
            <a:r>
              <a:rPr lang="de-DE" dirty="0"/>
              <a:t>Proaktive Transparenz</a:t>
            </a:r>
          </a:p>
        </p:txBody>
      </p:sp>
    </p:spTree>
    <p:extLst>
      <p:ext uri="{BB962C8B-B14F-4D97-AF65-F5344CB8AC3E}">
        <p14:creationId xmlns:p14="http://schemas.microsoft.com/office/powerpoint/2010/main" val="1189984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4C7FE-5610-ADEE-9A5B-67A6F23EE5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A077BC5-1F82-C0D7-C84B-C041D44E03F2}"/>
              </a:ext>
            </a:extLst>
          </p:cNvPr>
          <p:cNvSpPr>
            <a:spLocks noGrp="1"/>
          </p:cNvSpPr>
          <p:nvPr>
            <p:ph type="title"/>
          </p:nvPr>
        </p:nvSpPr>
        <p:spPr/>
        <p:txBody>
          <a:bodyPr>
            <a:normAutofit fontScale="90000"/>
          </a:bodyPr>
          <a:lstStyle/>
          <a:p>
            <a:r>
              <a:rPr lang="de-DE" dirty="0"/>
              <a:t>Prinzip 5: Was gehört zur proaktiven Transparenz?</a:t>
            </a:r>
          </a:p>
        </p:txBody>
      </p:sp>
      <p:sp>
        <p:nvSpPr>
          <p:cNvPr id="3" name="Inhaltsplatzhalter 2">
            <a:extLst>
              <a:ext uri="{FF2B5EF4-FFF2-40B4-BE49-F238E27FC236}">
                <a16:creationId xmlns:a16="http://schemas.microsoft.com/office/drawing/2014/main" id="{78C9F546-88DC-E168-1802-06A98DE39F5E}"/>
              </a:ext>
            </a:extLst>
          </p:cNvPr>
          <p:cNvSpPr>
            <a:spLocks noGrp="1"/>
          </p:cNvSpPr>
          <p:nvPr>
            <p:ph idx="1"/>
          </p:nvPr>
        </p:nvSpPr>
        <p:spPr/>
        <p:txBody>
          <a:bodyPr/>
          <a:lstStyle/>
          <a:p>
            <a:pPr marL="0" indent="0">
              <a:buNone/>
            </a:pPr>
            <a:r>
              <a:rPr lang="de-DE" dirty="0">
                <a:solidFill>
                  <a:srgbClr val="5D7DBE"/>
                </a:solidFill>
              </a:rPr>
              <a:t>Nach außen</a:t>
            </a:r>
          </a:p>
          <a:p>
            <a:pPr marL="342900" indent="-342900">
              <a:buFont typeface="Arial" panose="020B0604020202020204" pitchFamily="34" charset="0"/>
              <a:buChar char="•"/>
            </a:pPr>
            <a:r>
              <a:rPr lang="de-DE" dirty="0"/>
              <a:t>Frühzeitig über pädagogische Konzepte informieren</a:t>
            </a:r>
          </a:p>
          <a:p>
            <a:pPr marL="342900" indent="-342900">
              <a:buFont typeface="Arial" panose="020B0604020202020204" pitchFamily="34" charset="0"/>
              <a:buChar char="•"/>
            </a:pPr>
            <a:r>
              <a:rPr lang="de-DE" dirty="0"/>
              <a:t>Planänderungen sofort kommunizieren</a:t>
            </a:r>
          </a:p>
          <a:p>
            <a:pPr marL="342900" indent="-342900">
              <a:buFont typeface="Arial" panose="020B0604020202020204" pitchFamily="34" charset="0"/>
              <a:buChar char="•"/>
            </a:pPr>
            <a:r>
              <a:rPr lang="de-DE" dirty="0"/>
              <a:t>Mit einer Stimme sprechen</a:t>
            </a:r>
          </a:p>
          <a:p>
            <a:endParaRPr lang="de-DE" dirty="0"/>
          </a:p>
          <a:p>
            <a:pPr marL="0" indent="0">
              <a:buNone/>
            </a:pPr>
            <a:r>
              <a:rPr lang="de-DE" dirty="0">
                <a:solidFill>
                  <a:srgbClr val="5D7DBE"/>
                </a:solidFill>
              </a:rPr>
              <a:t>Nach innen</a:t>
            </a:r>
          </a:p>
          <a:p>
            <a:pPr marL="342900" indent="-342900">
              <a:buFont typeface="Arial" panose="020B0604020202020204" pitchFamily="34" charset="0"/>
              <a:buChar char="•"/>
            </a:pPr>
            <a:r>
              <a:rPr lang="de-DE" dirty="0"/>
              <a:t>Abstimmung mit Lehrkräften der Parallelklassen</a:t>
            </a:r>
          </a:p>
          <a:p>
            <a:pPr marL="342900" indent="-342900">
              <a:buFont typeface="Arial" panose="020B0604020202020204" pitchFamily="34" charset="0"/>
              <a:buChar char="•"/>
            </a:pPr>
            <a:r>
              <a:rPr lang="de-DE" dirty="0"/>
              <a:t>Stundenplan-Team informieren</a:t>
            </a:r>
          </a:p>
          <a:p>
            <a:pPr marL="342900" indent="-342900">
              <a:buFont typeface="Arial" panose="020B0604020202020204" pitchFamily="34" charset="0"/>
              <a:buChar char="•"/>
            </a:pPr>
            <a:endParaRPr lang="de-DE" dirty="0"/>
          </a:p>
          <a:p>
            <a:pPr marL="0" indent="0"/>
            <a:r>
              <a:rPr lang="de-DE" i="1" dirty="0"/>
              <a:t>Frühzeitige Information spart Konflikte.</a:t>
            </a:r>
          </a:p>
        </p:txBody>
      </p:sp>
      <p:sp>
        <p:nvSpPr>
          <p:cNvPr id="4" name="Textplatzhalter 3">
            <a:extLst>
              <a:ext uri="{FF2B5EF4-FFF2-40B4-BE49-F238E27FC236}">
                <a16:creationId xmlns:a16="http://schemas.microsoft.com/office/drawing/2014/main" id="{FDA63430-8D23-D1A7-DAD6-237FB42710D5}"/>
              </a:ext>
            </a:extLst>
          </p:cNvPr>
          <p:cNvSpPr>
            <a:spLocks noGrp="1"/>
          </p:cNvSpPr>
          <p:nvPr>
            <p:ph type="body" sz="half" idx="2"/>
          </p:nvPr>
        </p:nvSpPr>
        <p:spPr/>
        <p:txBody>
          <a:bodyPr/>
          <a:lstStyle/>
          <a:p>
            <a:endParaRPr lang="de-DE" dirty="0"/>
          </a:p>
        </p:txBody>
      </p:sp>
      <p:sp>
        <p:nvSpPr>
          <p:cNvPr id="5" name="Inhaltsplatzhalter 4">
            <a:extLst>
              <a:ext uri="{FF2B5EF4-FFF2-40B4-BE49-F238E27FC236}">
                <a16:creationId xmlns:a16="http://schemas.microsoft.com/office/drawing/2014/main" id="{2CD5059C-B494-3954-605E-12A90FB115FB}"/>
              </a:ext>
            </a:extLst>
          </p:cNvPr>
          <p:cNvSpPr>
            <a:spLocks noGrp="1"/>
          </p:cNvSpPr>
          <p:nvPr>
            <p:ph sz="quarter" idx="13"/>
          </p:nvPr>
        </p:nvSpPr>
        <p:spPr/>
        <p:txBody>
          <a:bodyPr/>
          <a:lstStyle/>
          <a:p>
            <a:r>
              <a:rPr lang="de-DE" dirty="0"/>
              <a:t>Proaktive Transparenz</a:t>
            </a:r>
          </a:p>
        </p:txBody>
      </p:sp>
    </p:spTree>
    <p:extLst>
      <p:ext uri="{BB962C8B-B14F-4D97-AF65-F5344CB8AC3E}">
        <p14:creationId xmlns:p14="http://schemas.microsoft.com/office/powerpoint/2010/main" val="2797050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3A488-FBDA-95ED-50ED-783B349FC27C}"/>
              </a:ext>
            </a:extLst>
          </p:cNvPr>
          <p:cNvSpPr>
            <a:spLocks noGrp="1"/>
          </p:cNvSpPr>
          <p:nvPr>
            <p:ph type="title"/>
          </p:nvPr>
        </p:nvSpPr>
        <p:spPr/>
        <p:txBody>
          <a:bodyPr/>
          <a:lstStyle/>
          <a:p>
            <a:r>
              <a:rPr lang="de-DE" dirty="0"/>
              <a:t>Die 5 Arbeitsprinzipien des LSP</a:t>
            </a:r>
          </a:p>
        </p:txBody>
      </p:sp>
      <p:sp>
        <p:nvSpPr>
          <p:cNvPr id="3" name="Inhaltsplatzhalter 2">
            <a:extLst>
              <a:ext uri="{FF2B5EF4-FFF2-40B4-BE49-F238E27FC236}">
                <a16:creationId xmlns:a16="http://schemas.microsoft.com/office/drawing/2014/main" id="{43C603BA-AB1D-21E1-FD97-FD9270E0E2ED}"/>
              </a:ext>
            </a:extLst>
          </p:cNvPr>
          <p:cNvSpPr>
            <a:spLocks noGrp="1"/>
          </p:cNvSpPr>
          <p:nvPr>
            <p:ph sz="half" idx="1"/>
          </p:nvPr>
        </p:nvSpPr>
        <p:spPr/>
        <p:txBody>
          <a:bodyPr anchor="ctr">
            <a:normAutofit/>
          </a:bodyPr>
          <a:lstStyle/>
          <a:p>
            <a:pPr marL="514350" indent="-514350">
              <a:buFont typeface="+mj-lt"/>
              <a:buAutoNum type="arabicPeriod"/>
            </a:pPr>
            <a:r>
              <a:rPr lang="de-DE" dirty="0"/>
              <a:t>Zielorientierung</a:t>
            </a:r>
          </a:p>
          <a:p>
            <a:pPr marL="514350" indent="-514350">
              <a:buFont typeface="+mj-lt"/>
              <a:buAutoNum type="arabicPeriod"/>
            </a:pPr>
            <a:r>
              <a:rPr lang="de-DE" dirty="0"/>
              <a:t>Rekursive Denkweise</a:t>
            </a:r>
          </a:p>
          <a:p>
            <a:pPr marL="514350" indent="-514350">
              <a:buFont typeface="+mj-lt"/>
              <a:buAutoNum type="arabicPeriod"/>
            </a:pPr>
            <a:r>
              <a:rPr lang="de-DE" dirty="0"/>
              <a:t>Aufgabenbereinigung</a:t>
            </a:r>
          </a:p>
          <a:p>
            <a:pPr marL="514350" indent="-514350">
              <a:buFont typeface="+mj-lt"/>
              <a:buAutoNum type="arabicPeriod"/>
            </a:pPr>
            <a:r>
              <a:rPr lang="de-DE" dirty="0"/>
              <a:t>Adaptives Vorgehen</a:t>
            </a:r>
          </a:p>
          <a:p>
            <a:pPr marL="514350" indent="-514350">
              <a:buFont typeface="+mj-lt"/>
              <a:buAutoNum type="arabicPeriod"/>
            </a:pPr>
            <a:r>
              <a:rPr lang="de-DE" dirty="0"/>
              <a:t>Proaktive Transparenz</a:t>
            </a:r>
          </a:p>
          <a:p>
            <a:endParaRPr lang="de-DE" dirty="0"/>
          </a:p>
          <a:p>
            <a:pPr marL="0" indent="0">
              <a:buNone/>
            </a:pPr>
            <a:r>
              <a:rPr lang="de-DE" i="1" dirty="0"/>
              <a:t>Jedes Prinzip verstärkt die anderen.</a:t>
            </a:r>
          </a:p>
        </p:txBody>
      </p:sp>
      <p:pic>
        <p:nvPicPr>
          <p:cNvPr id="10" name="Grafik 9">
            <a:extLst>
              <a:ext uri="{FF2B5EF4-FFF2-40B4-BE49-F238E27FC236}">
                <a16:creationId xmlns:a16="http://schemas.microsoft.com/office/drawing/2014/main" id="{F6DE6E78-C16A-51F8-6E02-3BE4F94503D1}"/>
              </a:ext>
            </a:extLst>
          </p:cNvPr>
          <p:cNvPicPr>
            <a:picLocks noChangeAspect="1"/>
          </p:cNvPicPr>
          <p:nvPr/>
        </p:nvPicPr>
        <p:blipFill>
          <a:blip r:embed="rId3"/>
          <a:stretch>
            <a:fillRect/>
          </a:stretch>
        </p:blipFill>
        <p:spPr>
          <a:xfrm>
            <a:off x="6471268" y="1825625"/>
            <a:ext cx="4887820" cy="4264624"/>
          </a:xfrm>
          <a:prstGeom prst="rect">
            <a:avLst/>
          </a:prstGeom>
        </p:spPr>
      </p:pic>
    </p:spTree>
    <p:extLst>
      <p:ext uri="{BB962C8B-B14F-4D97-AF65-F5344CB8AC3E}">
        <p14:creationId xmlns:p14="http://schemas.microsoft.com/office/powerpoint/2010/main" val="2139483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5FEB30-0C47-9B8D-7855-70259EF8B57D}"/>
              </a:ext>
            </a:extLst>
          </p:cNvPr>
          <p:cNvSpPr>
            <a:spLocks noGrp="1"/>
          </p:cNvSpPr>
          <p:nvPr>
            <p:ph type="title"/>
          </p:nvPr>
        </p:nvSpPr>
        <p:spPr>
          <a:xfrm>
            <a:off x="2612571" y="1848408"/>
            <a:ext cx="6966857" cy="4345563"/>
          </a:xfrm>
        </p:spPr>
        <p:txBody>
          <a:bodyPr>
            <a:noAutofit/>
          </a:bodyPr>
          <a:lstStyle/>
          <a:p>
            <a:pPr algn="ctr">
              <a:lnSpc>
                <a:spcPct val="100000"/>
              </a:lnSpc>
            </a:pPr>
            <a:r>
              <a:rPr lang="de-DE" sz="2400" i="1" dirty="0"/>
              <a:t>„Wenn ich nur genug arbeite,</a:t>
            </a:r>
            <a:br>
              <a:rPr lang="de-DE" sz="2400" i="1" dirty="0"/>
            </a:br>
            <a:r>
              <a:rPr lang="de-DE" sz="2400" i="1" dirty="0"/>
              <a:t>wird es irgendwann besser.“</a:t>
            </a:r>
            <a:br>
              <a:rPr lang="de-DE" sz="2400" b="1" dirty="0"/>
            </a:br>
            <a:br>
              <a:rPr lang="de-DE" sz="2400" dirty="0"/>
            </a:br>
            <a:r>
              <a:rPr lang="de-DE" sz="2400" dirty="0">
                <a:latin typeface="Arial" panose="020B0604020202020204" pitchFamily="34" charset="0"/>
                <a:cs typeface="Arial" panose="020B0604020202020204" pitchFamily="34" charset="0"/>
              </a:rPr>
              <a:t>Dieser Glaube ist </a:t>
            </a:r>
            <a:r>
              <a:rPr lang="de-DE" sz="2400" dirty="0">
                <a:solidFill>
                  <a:srgbClr val="2BA476"/>
                </a:solidFill>
                <a:latin typeface="Arial" panose="020B0604020202020204" pitchFamily="34" charset="0"/>
                <a:cs typeface="Arial" panose="020B0604020202020204" pitchFamily="34" charset="0"/>
              </a:rPr>
              <a:t>verständlich</a:t>
            </a:r>
            <a:r>
              <a:rPr lang="de-DE" sz="2400" dirty="0">
                <a:latin typeface="Arial" panose="020B0604020202020204" pitchFamily="34" charset="0"/>
                <a:cs typeface="Arial" panose="020B0604020202020204" pitchFamily="34" charset="0"/>
              </a:rPr>
              <a:t> – und </a:t>
            </a:r>
            <a:r>
              <a:rPr lang="de-DE" sz="2400" dirty="0">
                <a:solidFill>
                  <a:srgbClr val="C1181C"/>
                </a:solidFill>
                <a:latin typeface="Arial" panose="020B0604020202020204" pitchFamily="34" charset="0"/>
                <a:cs typeface="Arial" panose="020B0604020202020204" pitchFamily="34" charset="0"/>
              </a:rPr>
              <a:t>falsch</a:t>
            </a:r>
            <a:r>
              <a:rPr lang="de-DE" sz="2400" dirty="0">
                <a:latin typeface="Arial" panose="020B0604020202020204" pitchFamily="34" charset="0"/>
                <a:cs typeface="Arial" panose="020B0604020202020204" pitchFamily="34" charset="0"/>
              </a:rPr>
              <a:t>.</a:t>
            </a:r>
            <a:br>
              <a:rPr lang="de-DE" sz="2400" dirty="0">
                <a:latin typeface="Arial" panose="020B0604020202020204" pitchFamily="34" charset="0"/>
                <a:cs typeface="Arial" panose="020B0604020202020204" pitchFamily="34" charset="0"/>
              </a:rPr>
            </a:b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Nicht, weil du zu wenig tust. Sondern weil das System Einzelleistung belohnt und systemische Lösungen nicht vorsieht.</a:t>
            </a:r>
            <a:br>
              <a:rPr lang="de-DE" sz="2400" dirty="0">
                <a:latin typeface="Arial" panose="020B0604020202020204" pitchFamily="34" charset="0"/>
                <a:cs typeface="Arial" panose="020B0604020202020204" pitchFamily="34" charset="0"/>
              </a:rPr>
            </a:br>
            <a:br>
              <a:rPr lang="de-DE" sz="2400" dirty="0">
                <a:latin typeface="Arial" panose="020B0604020202020204" pitchFamily="34" charset="0"/>
                <a:cs typeface="Arial" panose="020B0604020202020204" pitchFamily="34" charset="0"/>
              </a:rPr>
            </a:br>
            <a:r>
              <a:rPr lang="de-DE" sz="2400" dirty="0">
                <a:latin typeface="Arial" panose="020B0604020202020204" pitchFamily="34" charset="0"/>
                <a:cs typeface="Arial" panose="020B0604020202020204" pitchFamily="34" charset="0"/>
              </a:rPr>
              <a:t>Das LSP ist keine zusätzliche Aufgabe. Es ist ein Denkrahmen für deine bestehende Arbeit. </a:t>
            </a:r>
          </a:p>
        </p:txBody>
      </p:sp>
      <p:sp>
        <p:nvSpPr>
          <p:cNvPr id="3" name="Titel 1">
            <a:extLst>
              <a:ext uri="{FF2B5EF4-FFF2-40B4-BE49-F238E27FC236}">
                <a16:creationId xmlns:a16="http://schemas.microsoft.com/office/drawing/2014/main" id="{6D1FA15A-83CC-C952-B6F9-8216D1D7EF82}"/>
              </a:ext>
            </a:extLst>
          </p:cNvPr>
          <p:cNvSpPr txBox="1">
            <a:spLocks/>
          </p:cNvSpPr>
          <p:nvPr/>
        </p:nvSpPr>
        <p:spPr>
          <a:xfrm>
            <a:off x="463295" y="933647"/>
            <a:ext cx="11265407" cy="6567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rgbClr val="2C2C2A"/>
                </a:solidFill>
                <a:latin typeface="Georgia" panose="02040502050405020303" pitchFamily="18" charset="0"/>
                <a:ea typeface="+mj-ea"/>
                <a:cs typeface="+mj-cs"/>
              </a:defRPr>
            </a:lvl1pPr>
          </a:lstStyle>
          <a:p>
            <a:r>
              <a:rPr lang="de-DE" dirty="0"/>
              <a:t>Der Denkfehler</a:t>
            </a:r>
          </a:p>
        </p:txBody>
      </p:sp>
    </p:spTree>
    <p:extLst>
      <p:ext uri="{BB962C8B-B14F-4D97-AF65-F5344CB8AC3E}">
        <p14:creationId xmlns:p14="http://schemas.microsoft.com/office/powerpoint/2010/main" val="321404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E69D979-FE90-32F2-2DAD-0036E636BF87}"/>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4400" kern="1200">
                <a:solidFill>
                  <a:srgbClr val="FFFFFF"/>
                </a:solidFill>
                <a:latin typeface="+mj-lt"/>
                <a:ea typeface="+mj-ea"/>
                <a:cs typeface="+mj-cs"/>
              </a:rPr>
              <a:t>Anders arbeiten, nicht mehr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Inhaltsplatzhalter 2">
            <a:extLst>
              <a:ext uri="{FF2B5EF4-FFF2-40B4-BE49-F238E27FC236}">
                <a16:creationId xmlns:a16="http://schemas.microsoft.com/office/drawing/2014/main" id="{198AAF1D-C8F2-243E-9243-CD241070C829}"/>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r>
              <a:rPr lang="de-DE" sz="2400" noProof="1">
                <a:solidFill>
                  <a:schemeClr val="tx1"/>
                </a:solidFill>
                <a:latin typeface="Georgia" panose="02040502050405020303" pitchFamily="18" charset="0"/>
                <a:cs typeface="+mn-cs"/>
              </a:rPr>
              <a:t>Das LSP verändert die Arbeitsweise</a:t>
            </a:r>
          </a:p>
          <a:p>
            <a:pPr marL="0" indent="0"/>
            <a:endParaRPr lang="de-DE" noProof="1">
              <a:solidFill>
                <a:schemeClr val="tx1"/>
              </a:solidFill>
              <a:latin typeface="+mn-lt"/>
              <a:cs typeface="+mn-cs"/>
            </a:endParaRPr>
          </a:p>
          <a:p>
            <a:pPr marL="0" indent="0"/>
            <a:r>
              <a:rPr lang="de-DE" noProof="1">
                <a:solidFill>
                  <a:schemeClr val="tx1"/>
                </a:solidFill>
                <a:latin typeface="+mn-lt"/>
                <a:cs typeface="+mn-cs"/>
              </a:rPr>
              <a:t>Du arbeitest nicht </a:t>
            </a:r>
            <a:r>
              <a:rPr lang="de-DE" i="1" noProof="1">
                <a:solidFill>
                  <a:schemeClr val="tx1"/>
                </a:solidFill>
                <a:latin typeface="+mn-lt"/>
                <a:cs typeface="+mn-cs"/>
              </a:rPr>
              <a:t>mehr</a:t>
            </a:r>
            <a:r>
              <a:rPr lang="de-DE" noProof="1">
                <a:solidFill>
                  <a:schemeClr val="tx1"/>
                </a:solidFill>
                <a:latin typeface="+mn-lt"/>
                <a:cs typeface="+mn-cs"/>
              </a:rPr>
              <a:t> – du arbeitest </a:t>
            </a:r>
            <a:r>
              <a:rPr lang="de-DE" i="1" noProof="1">
                <a:solidFill>
                  <a:schemeClr val="tx1"/>
                </a:solidFill>
                <a:latin typeface="+mn-lt"/>
                <a:cs typeface="+mn-cs"/>
              </a:rPr>
              <a:t>anders</a:t>
            </a:r>
            <a:r>
              <a:rPr lang="de-DE" noProof="1">
                <a:solidFill>
                  <a:schemeClr val="tx1"/>
                </a:solidFill>
                <a:latin typeface="+mn-lt"/>
                <a:cs typeface="+mn-cs"/>
              </a:rPr>
              <a:t>:</a:t>
            </a:r>
          </a:p>
          <a:p>
            <a:pPr marL="342900" lvl="0">
              <a:buFont typeface="Arial" panose="020B0604020202020204" pitchFamily="34" charset="0"/>
              <a:buChar char="•"/>
            </a:pPr>
            <a:r>
              <a:rPr lang="de-DE" noProof="1">
                <a:solidFill>
                  <a:schemeClr val="tx1"/>
                </a:solidFill>
                <a:latin typeface="+mn-lt"/>
                <a:cs typeface="+mn-cs"/>
              </a:rPr>
              <a:t>Zielgerichteter</a:t>
            </a:r>
          </a:p>
          <a:p>
            <a:pPr marL="342900" lvl="0">
              <a:buFont typeface="Arial" panose="020B0604020202020204" pitchFamily="34" charset="0"/>
              <a:buChar char="•"/>
            </a:pPr>
            <a:r>
              <a:rPr lang="de-DE" noProof="1">
                <a:solidFill>
                  <a:schemeClr val="tx1"/>
                </a:solidFill>
                <a:latin typeface="+mn-lt"/>
                <a:cs typeface="+mn-cs"/>
              </a:rPr>
              <a:t>Rückwärts geplant</a:t>
            </a:r>
          </a:p>
          <a:p>
            <a:pPr marL="342900" lvl="0">
              <a:buFont typeface="Arial" panose="020B0604020202020204" pitchFamily="34" charset="0"/>
              <a:buChar char="•"/>
            </a:pPr>
            <a:r>
              <a:rPr lang="de-DE" noProof="1">
                <a:solidFill>
                  <a:schemeClr val="tx1"/>
                </a:solidFill>
                <a:latin typeface="+mn-lt"/>
                <a:cs typeface="+mn-cs"/>
              </a:rPr>
              <a:t>Mit bereinigten Prozessen</a:t>
            </a:r>
          </a:p>
          <a:p>
            <a:pPr marL="342900" lvl="0">
              <a:buFont typeface="Arial" panose="020B0604020202020204" pitchFamily="34" charset="0"/>
              <a:buChar char="•"/>
            </a:pPr>
            <a:r>
              <a:rPr lang="de-DE" noProof="1">
                <a:solidFill>
                  <a:schemeClr val="tx1"/>
                </a:solidFill>
                <a:latin typeface="+mn-lt"/>
                <a:cs typeface="+mn-cs"/>
              </a:rPr>
              <a:t>Flexibel in der Umsetzung</a:t>
            </a:r>
          </a:p>
          <a:p>
            <a:pPr marL="342900" lvl="0">
              <a:buFont typeface="Arial" panose="020B0604020202020204" pitchFamily="34" charset="0"/>
              <a:buChar char="•"/>
            </a:pPr>
            <a:r>
              <a:rPr lang="de-DE" noProof="1">
                <a:solidFill>
                  <a:schemeClr val="tx1"/>
                </a:solidFill>
                <a:latin typeface="+mn-lt"/>
                <a:cs typeface="+mn-cs"/>
              </a:rPr>
              <a:t>Transparent in der Kommunikation</a:t>
            </a:r>
          </a:p>
        </p:txBody>
      </p:sp>
    </p:spTree>
    <p:extLst>
      <p:ext uri="{BB962C8B-B14F-4D97-AF65-F5344CB8AC3E}">
        <p14:creationId xmlns:p14="http://schemas.microsoft.com/office/powerpoint/2010/main" val="1452720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FD4FE6-D6E6-69A8-57EC-08616B27CCD7}"/>
              </a:ext>
            </a:extLst>
          </p:cNvPr>
          <p:cNvSpPr>
            <a:spLocks noGrp="1"/>
          </p:cNvSpPr>
          <p:nvPr>
            <p:ph type="title"/>
          </p:nvPr>
        </p:nvSpPr>
        <p:spPr>
          <a:xfrm>
            <a:off x="1922417" y="2058400"/>
            <a:ext cx="8347166" cy="3934430"/>
          </a:xfrm>
        </p:spPr>
        <p:txBody>
          <a:bodyPr/>
          <a:lstStyle/>
          <a:p>
            <a:pPr marL="12700" indent="-12700" algn="ctr"/>
            <a:r>
              <a:rPr lang="de-DE" b="1" dirty="0"/>
              <a:t>Reflexionsfrage für das Kollegium</a:t>
            </a:r>
            <a:r>
              <a:rPr lang="de-DE" dirty="0"/>
              <a:t>:</a:t>
            </a:r>
            <a:br>
              <a:rPr lang="de-DE" dirty="0"/>
            </a:br>
            <a:br>
              <a:rPr lang="de-DE" b="1" dirty="0"/>
            </a:br>
            <a:r>
              <a:rPr lang="de-DE" dirty="0"/>
              <a:t>Bei welchem Prozess an unserer Schule würde eines der fünf Prinzipien sofort Entlastung bringen?</a:t>
            </a:r>
          </a:p>
        </p:txBody>
      </p:sp>
    </p:spTree>
    <p:extLst>
      <p:ext uri="{BB962C8B-B14F-4D97-AF65-F5344CB8AC3E}">
        <p14:creationId xmlns:p14="http://schemas.microsoft.com/office/powerpoint/2010/main" val="1565426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nhaltsplatzhalter 2">
            <a:extLst>
              <a:ext uri="{FF2B5EF4-FFF2-40B4-BE49-F238E27FC236}">
                <a16:creationId xmlns:a16="http://schemas.microsoft.com/office/drawing/2014/main" id="{D9FB12FF-4266-FEBE-41AD-1780C3372391}"/>
              </a:ext>
            </a:extLst>
          </p:cNvPr>
          <p:cNvGraphicFramePr>
            <a:graphicFrameLocks/>
          </p:cNvGraphicFramePr>
          <p:nvPr>
            <p:extLst>
              <p:ext uri="{D42A27DB-BD31-4B8C-83A1-F6EECF244321}">
                <p14:modId xmlns:p14="http://schemas.microsoft.com/office/powerpoint/2010/main" val="271328388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hteck 2">
            <a:extLst>
              <a:ext uri="{FF2B5EF4-FFF2-40B4-BE49-F238E27FC236}">
                <a16:creationId xmlns:a16="http://schemas.microsoft.com/office/drawing/2014/main" id="{3A0B6AFC-7065-70C9-0D9D-E46211C40614}"/>
              </a:ext>
            </a:extLst>
          </p:cNvPr>
          <p:cNvSpPr/>
          <p:nvPr/>
        </p:nvSpPr>
        <p:spPr>
          <a:xfrm>
            <a:off x="-1" y="-1"/>
            <a:ext cx="8128858" cy="1575956"/>
          </a:xfrm>
          <a:prstGeom prst="rect">
            <a:avLst/>
          </a:prstGeom>
          <a:gradFill>
            <a:gsLst>
              <a:gs pos="0">
                <a:srgbClr val="FFC55A"/>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extLst>
              <a:ext uri="{FF2B5EF4-FFF2-40B4-BE49-F238E27FC236}">
                <a16:creationId xmlns:a16="http://schemas.microsoft.com/office/drawing/2014/main" id="{F29B806E-03AE-A4E6-6A3C-EB6B43081384}"/>
              </a:ext>
            </a:extLst>
          </p:cNvPr>
          <p:cNvSpPr/>
          <p:nvPr/>
        </p:nvSpPr>
        <p:spPr>
          <a:xfrm>
            <a:off x="8128856" y="0"/>
            <a:ext cx="4063146" cy="15759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269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1D88D6-1CB8-1636-C036-79CC0609396E}"/>
              </a:ext>
            </a:extLst>
          </p:cNvPr>
          <p:cNvSpPr>
            <a:spLocks noGrp="1"/>
          </p:cNvSpPr>
          <p:nvPr>
            <p:ph type="ctrTitle"/>
          </p:nvPr>
        </p:nvSpPr>
        <p:spPr/>
        <p:txBody>
          <a:bodyPr>
            <a:noAutofit/>
          </a:bodyPr>
          <a:lstStyle/>
          <a:p>
            <a:r>
              <a:rPr lang="de-DE" sz="4000" dirty="0"/>
              <a:t>Das Lina-Seil-Prinzip</a:t>
            </a:r>
            <a:br>
              <a:rPr lang="de-DE" sz="4000" dirty="0"/>
            </a:br>
            <a:br>
              <a:rPr lang="de-DE" sz="2800" dirty="0"/>
            </a:br>
            <a:r>
              <a:rPr lang="de-DE" sz="3200" dirty="0"/>
              <a:t>„Nicht härter arbeiten,</a:t>
            </a:r>
            <a:br>
              <a:rPr lang="de-DE" sz="3200" dirty="0"/>
            </a:br>
            <a:r>
              <a:rPr lang="de-DE" sz="3200" dirty="0"/>
              <a:t>sondern klüger denken."</a:t>
            </a:r>
            <a:endParaRPr lang="de-DE" sz="4000" dirty="0"/>
          </a:p>
        </p:txBody>
      </p:sp>
      <p:sp>
        <p:nvSpPr>
          <p:cNvPr id="3" name="Untertitel 2">
            <a:extLst>
              <a:ext uri="{FF2B5EF4-FFF2-40B4-BE49-F238E27FC236}">
                <a16:creationId xmlns:a16="http://schemas.microsoft.com/office/drawing/2014/main" id="{690EE958-01B7-ACC5-6401-8579E42580B5}"/>
              </a:ext>
            </a:extLst>
          </p:cNvPr>
          <p:cNvSpPr>
            <a:spLocks noGrp="1"/>
          </p:cNvSpPr>
          <p:nvPr>
            <p:ph type="subTitle" idx="1"/>
          </p:nvPr>
        </p:nvSpPr>
        <p:spPr/>
        <p:txBody>
          <a:bodyPr>
            <a:normAutofit/>
          </a:bodyPr>
          <a:lstStyle/>
          <a:p>
            <a:r>
              <a:rPr lang="de-DE" sz="1800" dirty="0">
                <a:solidFill>
                  <a:srgbClr val="B2B2BF"/>
                </a:solidFill>
              </a:rPr>
              <a:t>LSP | Lina H. Seil LLC</a:t>
            </a:r>
          </a:p>
          <a:p>
            <a:r>
              <a:rPr lang="de-DE" sz="1800" dirty="0">
                <a:solidFill>
                  <a:srgbClr val="B2B2BF"/>
                </a:solidFill>
              </a:rPr>
              <a:t>lina-seil-prinzip.de</a:t>
            </a:r>
            <a:br>
              <a:rPr lang="de-DE" sz="1800" dirty="0">
                <a:solidFill>
                  <a:srgbClr val="B2B2BF"/>
                </a:solidFill>
              </a:rPr>
            </a:br>
            <a:r>
              <a:rPr lang="de-DE" sz="1800" dirty="0">
                <a:solidFill>
                  <a:srgbClr val="B2B2BF"/>
                </a:solidFill>
                <a:hlinkClick r:id="rId3"/>
              </a:rPr>
              <a:t>service@lina-seil.de</a:t>
            </a:r>
            <a:endParaRPr lang="de-DE" sz="1800" dirty="0">
              <a:solidFill>
                <a:srgbClr val="B2B2BF"/>
              </a:solidFill>
            </a:endParaRPr>
          </a:p>
        </p:txBody>
      </p:sp>
      <p:pic>
        <p:nvPicPr>
          <p:cNvPr id="5" name="Grafik 4">
            <a:extLst>
              <a:ext uri="{FF2B5EF4-FFF2-40B4-BE49-F238E27FC236}">
                <a16:creationId xmlns:a16="http://schemas.microsoft.com/office/drawing/2014/main" id="{3AB2E6CE-82D0-9D0F-DFF3-CA78A70C782B}"/>
              </a:ext>
            </a:extLst>
          </p:cNvPr>
          <p:cNvPicPr>
            <a:picLocks noChangeAspect="1"/>
          </p:cNvPicPr>
          <p:nvPr/>
        </p:nvPicPr>
        <p:blipFill>
          <a:blip r:embed="rId4"/>
          <a:stretch>
            <a:fillRect/>
          </a:stretch>
        </p:blipFill>
        <p:spPr>
          <a:xfrm>
            <a:off x="6558929" y="5077800"/>
            <a:ext cx="405746" cy="360000"/>
          </a:xfrm>
          <a:prstGeom prst="rect">
            <a:avLst/>
          </a:prstGeom>
        </p:spPr>
      </p:pic>
      <p:pic>
        <p:nvPicPr>
          <p:cNvPr id="7" name="Grafik 6">
            <a:extLst>
              <a:ext uri="{FF2B5EF4-FFF2-40B4-BE49-F238E27FC236}">
                <a16:creationId xmlns:a16="http://schemas.microsoft.com/office/drawing/2014/main" id="{614DDAA7-BF94-FEB2-ADB8-66BD86825FDE}"/>
              </a:ext>
            </a:extLst>
          </p:cNvPr>
          <p:cNvPicPr>
            <a:picLocks noChangeAspect="1"/>
          </p:cNvPicPr>
          <p:nvPr/>
        </p:nvPicPr>
        <p:blipFill>
          <a:blip r:embed="rId5"/>
          <a:stretch>
            <a:fillRect/>
          </a:stretch>
        </p:blipFill>
        <p:spPr>
          <a:xfrm>
            <a:off x="728235" y="3329963"/>
            <a:ext cx="408000" cy="360000"/>
          </a:xfrm>
          <a:prstGeom prst="rect">
            <a:avLst/>
          </a:prstGeom>
        </p:spPr>
      </p:pic>
      <p:pic>
        <p:nvPicPr>
          <p:cNvPr id="9" name="Grafik 8">
            <a:extLst>
              <a:ext uri="{FF2B5EF4-FFF2-40B4-BE49-F238E27FC236}">
                <a16:creationId xmlns:a16="http://schemas.microsoft.com/office/drawing/2014/main" id="{69205A07-635E-E570-1ACD-0BD54E21FB34}"/>
              </a:ext>
            </a:extLst>
          </p:cNvPr>
          <p:cNvPicPr>
            <a:picLocks noChangeAspect="1"/>
          </p:cNvPicPr>
          <p:nvPr/>
        </p:nvPicPr>
        <p:blipFill>
          <a:blip r:embed="rId6"/>
          <a:stretch>
            <a:fillRect/>
          </a:stretch>
        </p:blipFill>
        <p:spPr>
          <a:xfrm>
            <a:off x="7597853" y="3691085"/>
            <a:ext cx="407735" cy="360000"/>
          </a:xfrm>
          <a:prstGeom prst="rect">
            <a:avLst/>
          </a:prstGeom>
        </p:spPr>
      </p:pic>
      <p:pic>
        <p:nvPicPr>
          <p:cNvPr id="11" name="Grafik 10">
            <a:extLst>
              <a:ext uri="{FF2B5EF4-FFF2-40B4-BE49-F238E27FC236}">
                <a16:creationId xmlns:a16="http://schemas.microsoft.com/office/drawing/2014/main" id="{0C8469FA-A4DE-552A-75FD-EFCAD52A14E7}"/>
              </a:ext>
            </a:extLst>
          </p:cNvPr>
          <p:cNvPicPr>
            <a:picLocks noChangeAspect="1"/>
          </p:cNvPicPr>
          <p:nvPr/>
        </p:nvPicPr>
        <p:blipFill>
          <a:blip r:embed="rId7"/>
          <a:stretch>
            <a:fillRect/>
          </a:stretch>
        </p:blipFill>
        <p:spPr>
          <a:xfrm>
            <a:off x="1947017" y="942363"/>
            <a:ext cx="408000" cy="360000"/>
          </a:xfrm>
          <a:prstGeom prst="rect">
            <a:avLst/>
          </a:prstGeom>
        </p:spPr>
      </p:pic>
      <p:pic>
        <p:nvPicPr>
          <p:cNvPr id="10" name="Grafik 9">
            <a:extLst>
              <a:ext uri="{FF2B5EF4-FFF2-40B4-BE49-F238E27FC236}">
                <a16:creationId xmlns:a16="http://schemas.microsoft.com/office/drawing/2014/main" id="{691F0EED-6E5D-6AB1-EEA2-93D736DCF824}"/>
              </a:ext>
            </a:extLst>
          </p:cNvPr>
          <p:cNvPicPr>
            <a:picLocks noChangeAspect="1"/>
          </p:cNvPicPr>
          <p:nvPr/>
        </p:nvPicPr>
        <p:blipFill>
          <a:blip r:embed="rId8">
            <a:alphaModFix amt="50000"/>
          </a:blip>
          <a:stretch>
            <a:fillRect/>
          </a:stretch>
        </p:blipFill>
        <p:spPr>
          <a:xfrm>
            <a:off x="9751136" y="1943745"/>
            <a:ext cx="2198317" cy="2107340"/>
          </a:xfrm>
          <a:prstGeom prst="rect">
            <a:avLst/>
          </a:prstGeom>
        </p:spPr>
      </p:pic>
    </p:spTree>
    <p:extLst>
      <p:ext uri="{BB962C8B-B14F-4D97-AF65-F5344CB8AC3E}">
        <p14:creationId xmlns:p14="http://schemas.microsoft.com/office/powerpoint/2010/main" val="2079509622"/>
      </p:ext>
    </p:extLst>
  </p:cSld>
  <p:clrMapOvr>
    <a:masterClrMapping/>
  </p:clrMapOvr>
</p:sld>
</file>

<file path=ppt/theme/theme1.xml><?xml version="1.0" encoding="utf-8"?>
<a:theme xmlns:a="http://schemas.openxmlformats.org/drawingml/2006/main" name="Office">
  <a:themeElements>
    <a:clrScheme name="lsp-gelb">
      <a:dk1>
        <a:srgbClr val="000000"/>
      </a:dk1>
      <a:lt1>
        <a:srgbClr val="FFFFFF"/>
      </a:lt1>
      <a:dk2>
        <a:srgbClr val="39302A"/>
      </a:dk2>
      <a:lt2>
        <a:srgbClr val="E5DEDB"/>
      </a:lt2>
      <a:accent1>
        <a:srgbClr val="FFC559"/>
      </a:accent1>
      <a:accent2>
        <a:srgbClr val="B2B2BF"/>
      </a:accent2>
      <a:accent3>
        <a:srgbClr val="2BA376"/>
      </a:accent3>
      <a:accent4>
        <a:srgbClr val="5D7DBE"/>
      </a:accent4>
      <a:accent5>
        <a:srgbClr val="C1181C"/>
      </a:accent5>
      <a:accent6>
        <a:srgbClr val="D2D8DC"/>
      </a:accent6>
      <a:hlink>
        <a:srgbClr val="2998E3"/>
      </a:hlink>
      <a:folHlink>
        <a:srgbClr val="FFC55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2595</Words>
  <Application>Microsoft Macintosh PowerPoint</Application>
  <PresentationFormat>Breitbild</PresentationFormat>
  <Paragraphs>178</Paragraphs>
  <Slides>16</Slides>
  <Notes>16</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Aptos</vt:lpstr>
      <vt:lpstr>Arial</vt:lpstr>
      <vt:lpstr>Georgia</vt:lpstr>
      <vt:lpstr>Office</vt:lpstr>
      <vt:lpstr>Das Lina-Seil-Prinzip</vt:lpstr>
      <vt:lpstr>Stell dir ein Seil vor.  Jeder Faden steht für einen Bereich deiner Arbeit.  Erst im Zusammenspiel entsteht Belastbarkeit – oder Überlastung.  </vt:lpstr>
      <vt:lpstr>An vielen Schulen sind die Fäden nicht verflochten</vt:lpstr>
      <vt:lpstr>Prinzip 1: Was wollen wir eigentlich erreichen?</vt:lpstr>
      <vt:lpstr>Warum langfristige Ziele denken?</vt:lpstr>
      <vt:lpstr>Prinzip 2: Vom Ziel zurück planen</vt:lpstr>
      <vt:lpstr>Prinzip 3: Schluss mit überflüssigem Ballast</vt:lpstr>
      <vt:lpstr>Prinzip 4: Flexibel bleiben, ohne das Ziel zu verlieren</vt:lpstr>
      <vt:lpstr>Prinzip 5: Informieren, bevor Gerüchte entstehen</vt:lpstr>
      <vt:lpstr>Prinzip 5: Was gehört zur proaktiven Transparenz?</vt:lpstr>
      <vt:lpstr>Die 5 Arbeitsprinzipien des LSP</vt:lpstr>
      <vt:lpstr>„Wenn ich nur genug arbeite, wird es irgendwann besser.“  Dieser Glaube ist verständlich – und falsch.  Nicht, weil du zu wenig tust. Sondern weil das System Einzelleistung belohnt und systemische Lösungen nicht vorsieht.  Das LSP ist keine zusätzliche Aufgabe. Es ist ein Denkrahmen für deine bestehende Arbeit. </vt:lpstr>
      <vt:lpstr>Anders arbeiten, nicht mehr</vt:lpstr>
      <vt:lpstr>Reflexionsfrage für das Kollegium:  Bei welchem Prozess an unserer Schule würde eines der fünf Prinzipien sofort Entlastung bringen?</vt:lpstr>
      <vt:lpstr>PowerPoint-Präsentation</vt:lpstr>
      <vt:lpstr>Das Lina-Seil-Prinzip  „Nicht härter arbeiten, sondern klüger denken."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Das LIna-Seil-Prinzip</dc:title>
  <dc:subject/>
  <dc:creator>Lina H. Seil</dc:creator>
  <cp:keywords/>
  <dc:description/>
  <cp:lastModifiedBy>Sien Lie Saleh</cp:lastModifiedBy>
  <cp:revision>40</cp:revision>
  <dcterms:created xsi:type="dcterms:W3CDTF">2025-04-10T22:02:39Z</dcterms:created>
  <dcterms:modified xsi:type="dcterms:W3CDTF">2026-06-05T22:07:21Z</dcterms:modified>
  <cp:category/>
</cp:coreProperties>
</file>